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7" r:id="rId1"/>
  </p:sldMasterIdLst>
  <p:sldIdLst>
    <p:sldId id="267" r:id="rId2"/>
    <p:sldId id="268" r:id="rId3"/>
    <p:sldId id="292" r:id="rId4"/>
    <p:sldId id="258" r:id="rId5"/>
    <p:sldId id="259" r:id="rId6"/>
    <p:sldId id="260" r:id="rId7"/>
    <p:sldId id="261" r:id="rId8"/>
    <p:sldId id="263" r:id="rId9"/>
    <p:sldId id="283" r:id="rId10"/>
    <p:sldId id="277" r:id="rId11"/>
    <p:sldId id="284" r:id="rId12"/>
    <p:sldId id="285" r:id="rId13"/>
    <p:sldId id="276" r:id="rId14"/>
    <p:sldId id="286" r:id="rId15"/>
    <p:sldId id="289" r:id="rId16"/>
    <p:sldId id="275" r:id="rId17"/>
    <p:sldId id="290" r:id="rId18"/>
    <p:sldId id="257" r:id="rId19"/>
    <p:sldId id="287" r:id="rId20"/>
    <p:sldId id="271" r:id="rId21"/>
    <p:sldId id="278" r:id="rId22"/>
    <p:sldId id="280" r:id="rId23"/>
    <p:sldId id="269" r:id="rId24"/>
    <p:sldId id="270" r:id="rId25"/>
    <p:sldId id="288" r:id="rId26"/>
    <p:sldId id="293" r:id="rId27"/>
    <p:sldId id="265" r:id="rId28"/>
    <p:sldId id="266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57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2F57D-7B77-4340-8DFC-028457E17D55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BF2C-9508-4D18-8A2B-77F9F2137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60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  <p:sldLayoutId id="2147484053" r:id="rId16"/>
    <p:sldLayoutId id="2147484054" r:id="rId17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C4F0B8-8502-8CDC-1D89-58705BDBD088}"/>
              </a:ext>
            </a:extLst>
          </p:cNvPr>
          <p:cNvSpPr txBox="1"/>
          <p:nvPr/>
        </p:nvSpPr>
        <p:spPr>
          <a:xfrm>
            <a:off x="725064" y="1861416"/>
            <a:ext cx="4094017" cy="2823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800" dirty="0">
                <a:ln w="3175" cmpd="sng">
                  <a:noFill/>
                </a:ln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Prior to August 2021, there were approximately 270 Women Judges in Afghanistan</a:t>
            </a:r>
          </a:p>
        </p:txBody>
      </p:sp>
      <p:pic>
        <p:nvPicPr>
          <p:cNvPr id="3" name="Picture 2" descr="A group of people in graduation gowns">
            <a:extLst>
              <a:ext uri="{FF2B5EF4-FFF2-40B4-BE49-F238E27FC236}">
                <a16:creationId xmlns:a16="http://schemas.microsoft.com/office/drawing/2014/main" id="{90B3A560-E5B3-EF90-38B1-1D31DAD11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04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59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FF16002-FBD7-F430-92BB-887569EB9C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995933"/>
              </p:ext>
            </p:extLst>
          </p:nvPr>
        </p:nvGraphicFramePr>
        <p:xfrm>
          <a:off x="2466264" y="128587"/>
          <a:ext cx="9525000" cy="660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9524880" imgH="6600960" progId="Paint.Picture">
                  <p:embed/>
                </p:oleObj>
              </mc:Choice>
              <mc:Fallback>
                <p:oleObj name="Bitmap Image" r:id="rId2" imgW="9524880" imgH="6600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66264" y="128587"/>
                        <a:ext cx="9525000" cy="660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A97B30D-828B-9EF4-4F56-F379BFA96C4F}"/>
              </a:ext>
            </a:extLst>
          </p:cNvPr>
          <p:cNvSpPr txBox="1"/>
          <p:nvPr/>
        </p:nvSpPr>
        <p:spPr>
          <a:xfrm>
            <a:off x="317891" y="2090171"/>
            <a:ext cx="1860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Refugee Camp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the United Arab Emirates.</a:t>
            </a:r>
          </a:p>
        </p:txBody>
      </p:sp>
    </p:spTree>
    <p:extLst>
      <p:ext uri="{BB962C8B-B14F-4D97-AF65-F5344CB8AC3E}">
        <p14:creationId xmlns:p14="http://schemas.microsoft.com/office/powerpoint/2010/main" val="234918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673EBF-B579-3DC9-8535-A08A7F2EFE56}"/>
              </a:ext>
            </a:extLst>
          </p:cNvPr>
          <p:cNvSpPr txBox="1"/>
          <p:nvPr/>
        </p:nvSpPr>
        <p:spPr>
          <a:xfrm>
            <a:off x="9099925" y="1281530"/>
            <a:ext cx="2843719" cy="2530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UAE refugee camp</a:t>
            </a:r>
          </a:p>
        </p:txBody>
      </p:sp>
      <p:pic>
        <p:nvPicPr>
          <p:cNvPr id="3" name="Picture 2" descr="A group of people standing on a street at night&#10;&#10;Description automatically generated with low confidence">
            <a:extLst>
              <a:ext uri="{FF2B5EF4-FFF2-40B4-BE49-F238E27FC236}">
                <a16:creationId xmlns:a16="http://schemas.microsoft.com/office/drawing/2014/main" id="{EC268578-8E03-6D14-136D-A871076B5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1" y="939981"/>
            <a:ext cx="7981791" cy="446980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219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E744AD0F-C8A0-A8D1-469B-FF2064AAB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1" b="36540"/>
          <a:stretch/>
        </p:blipFill>
        <p:spPr>
          <a:xfrm>
            <a:off x="1180739" y="720348"/>
            <a:ext cx="9884439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12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8CC42-5381-263C-5971-D862412C6C31}"/>
              </a:ext>
            </a:extLst>
          </p:cNvPr>
          <p:cNvSpPr txBox="1"/>
          <p:nvPr/>
        </p:nvSpPr>
        <p:spPr>
          <a:xfrm>
            <a:off x="1751012" y="5408579"/>
            <a:ext cx="8676222" cy="787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Protests in the UAE refugee camp</a:t>
            </a:r>
          </a:p>
        </p:txBody>
      </p:sp>
      <p:pic>
        <p:nvPicPr>
          <p:cNvPr id="3" name="Picture 2" descr="A group of children holding signs&#10;&#10;Description automatically generated with medium confidence">
            <a:extLst>
              <a:ext uri="{FF2B5EF4-FFF2-40B4-BE49-F238E27FC236}">
                <a16:creationId xmlns:a16="http://schemas.microsoft.com/office/drawing/2014/main" id="{92258541-98FC-55B0-53A4-51B18EC4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657"/>
          <a:stretch/>
        </p:blipFill>
        <p:spPr>
          <a:xfrm>
            <a:off x="1512835" y="863396"/>
            <a:ext cx="9166329" cy="413662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509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13BAD00E-D8E0-F21D-8A25-566FDEA31C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245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351E7A-0779-10D6-094F-2EB528C1515B}"/>
              </a:ext>
            </a:extLst>
          </p:cNvPr>
          <p:cNvSpPr txBox="1"/>
          <p:nvPr/>
        </p:nvSpPr>
        <p:spPr>
          <a:xfrm>
            <a:off x="8477955" y="2207109"/>
            <a:ext cx="3376579" cy="24437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Judge Roeen and other Afghan women judges in the UAE refugee camp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0BC0D05-0336-4EDF-10F4-57F1F08F9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4" y="676458"/>
            <a:ext cx="7219897" cy="541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4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D399C1-E756-2197-EEBA-1FA11F6C15E6}"/>
              </a:ext>
            </a:extLst>
          </p:cNvPr>
          <p:cNvSpPr txBox="1"/>
          <p:nvPr/>
        </p:nvSpPr>
        <p:spPr>
          <a:xfrm>
            <a:off x="1757889" y="4912468"/>
            <a:ext cx="8676222" cy="15564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 years and 20 days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since leaving Afghanistan.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F046F94-3170-2486-E3C7-EA72ECD5F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3" b="3764"/>
          <a:stretch/>
        </p:blipFill>
        <p:spPr>
          <a:xfrm>
            <a:off x="20" y="10"/>
            <a:ext cx="12191980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1F59A5D-63E2-023C-AFA2-FC30A97C2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8" y="560391"/>
            <a:ext cx="5224553" cy="5224553"/>
          </a:xfrm>
          <a:prstGeom prst="rect">
            <a:avLst/>
          </a:prstGeom>
        </p:spPr>
      </p:pic>
      <p:pic>
        <p:nvPicPr>
          <p:cNvPr id="5" name="Picture 4" descr="A picture containing person, child, sitting, indoor&#10;&#10;Description automatically generated">
            <a:extLst>
              <a:ext uri="{FF2B5EF4-FFF2-40B4-BE49-F238E27FC236}">
                <a16:creationId xmlns:a16="http://schemas.microsoft.com/office/drawing/2014/main" id="{F17E8E95-7D94-2537-9A9D-BA3613265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09" y="1442707"/>
            <a:ext cx="3233602" cy="3233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C2069-FC8D-3D31-9DA6-AC8C95123CD6}"/>
              </a:ext>
            </a:extLst>
          </p:cNvPr>
          <p:cNvSpPr txBox="1"/>
          <p:nvPr/>
        </p:nvSpPr>
        <p:spPr>
          <a:xfrm>
            <a:off x="7012683" y="5415293"/>
            <a:ext cx="540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Finally on the way to America!!</a:t>
            </a:r>
          </a:p>
        </p:txBody>
      </p:sp>
    </p:spTree>
    <p:extLst>
      <p:ext uri="{BB962C8B-B14F-4D97-AF65-F5344CB8AC3E}">
        <p14:creationId xmlns:p14="http://schemas.microsoft.com/office/powerpoint/2010/main" val="2974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A14C9-0691-417F-9008-52C05F6B6340}"/>
              </a:ext>
            </a:extLst>
          </p:cNvPr>
          <p:cNvSpPr txBox="1"/>
          <p:nvPr/>
        </p:nvSpPr>
        <p:spPr>
          <a:xfrm>
            <a:off x="919119" y="5123965"/>
            <a:ext cx="10353761" cy="10905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spc="-120" dirty="0"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200" spc="-12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Arrival in the USA!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200" spc="-120" dirty="0"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spc="-12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November 17, 2023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72C3CD9-707C-A817-0792-BE1B7B91C3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200999" y="517005"/>
            <a:ext cx="7790001" cy="4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7A7BFE-FE9E-FE25-DC69-AADB7DBE97B6}"/>
              </a:ext>
            </a:extLst>
          </p:cNvPr>
          <p:cNvSpPr txBox="1"/>
          <p:nvPr/>
        </p:nvSpPr>
        <p:spPr>
          <a:xfrm>
            <a:off x="8560340" y="2227634"/>
            <a:ext cx="2879185" cy="2575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Arrival in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New Hampshire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effectLst>
                <a:outerShdw blurRad="50800" dist="63500" dir="2700000" algn="tl" rotWithShape="0">
                  <a:srgbClr val="000000">
                    <a:alpha val="4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November 28, 2023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AA6FA0-D18D-7EF5-5E36-583FC971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828675"/>
            <a:ext cx="7201174" cy="480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9533B6C0-6062-B6CF-9193-B12CE7624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664"/>
          <a:stretch/>
        </p:blipFill>
        <p:spPr>
          <a:xfrm>
            <a:off x="1993992" y="1149305"/>
            <a:ext cx="8185104" cy="46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1D6CCD3-B1FB-762C-A1F0-890B5B165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61" y="77821"/>
            <a:ext cx="5026767" cy="670235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2712F2-C103-119F-869B-760553CC92B9}"/>
              </a:ext>
            </a:extLst>
          </p:cNvPr>
          <p:cNvSpPr txBox="1"/>
          <p:nvPr/>
        </p:nvSpPr>
        <p:spPr>
          <a:xfrm>
            <a:off x="1032828" y="2782668"/>
            <a:ext cx="2840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Attorney Glynn 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&amp; Family 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Movers!</a:t>
            </a:r>
          </a:p>
        </p:txBody>
      </p:sp>
    </p:spTree>
    <p:extLst>
      <p:ext uri="{BB962C8B-B14F-4D97-AF65-F5344CB8AC3E}">
        <p14:creationId xmlns:p14="http://schemas.microsoft.com/office/powerpoint/2010/main" val="4411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1ED526EB-CE9F-78EC-1DD0-DDF044D3F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05" y="643466"/>
            <a:ext cx="4178300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4197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7E95AE-F941-6AA1-C78B-248F79D8E50D}"/>
              </a:ext>
            </a:extLst>
          </p:cNvPr>
          <p:cNvSpPr txBox="1"/>
          <p:nvPr/>
        </p:nvSpPr>
        <p:spPr>
          <a:xfrm>
            <a:off x="7461115" y="2469990"/>
            <a:ext cx="4182691" cy="19180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Hospitality with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Justice Hantz-Marconi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and volunteers</a:t>
            </a:r>
          </a:p>
        </p:txBody>
      </p:sp>
      <p:pic>
        <p:nvPicPr>
          <p:cNvPr id="3" name="Picture 2" descr="Dinner with Justice Hantz-Marconi">
            <a:extLst>
              <a:ext uri="{FF2B5EF4-FFF2-40B4-BE49-F238E27FC236}">
                <a16:creationId xmlns:a16="http://schemas.microsoft.com/office/drawing/2014/main" id="{1EE90070-927F-4B33-EE84-E57233CFA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r="3" b="3"/>
          <a:stretch/>
        </p:blipFill>
        <p:spPr>
          <a:xfrm>
            <a:off x="1137490" y="1114868"/>
            <a:ext cx="5926045" cy="46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store&#10;&#10;Description automatically generated with medium confidence">
            <a:extLst>
              <a:ext uri="{FF2B5EF4-FFF2-40B4-BE49-F238E27FC236}">
                <a16:creationId xmlns:a16="http://schemas.microsoft.com/office/drawing/2014/main" id="{114D84F7-6103-36BE-CCD5-1509358FB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80" y="194553"/>
            <a:ext cx="4851670" cy="6468894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AEC21E-75D3-BDFB-735B-48486E639EBF}"/>
              </a:ext>
            </a:extLst>
          </p:cNvPr>
          <p:cNvSpPr txBox="1"/>
          <p:nvPr/>
        </p:nvSpPr>
        <p:spPr>
          <a:xfrm>
            <a:off x="1284052" y="2266545"/>
            <a:ext cx="2841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Shopping at Target with Federal Judge Johnstone and her Clerk Lauren</a:t>
            </a:r>
          </a:p>
        </p:txBody>
      </p:sp>
    </p:spTree>
    <p:extLst>
      <p:ext uri="{BB962C8B-B14F-4D97-AF65-F5344CB8AC3E}">
        <p14:creationId xmlns:p14="http://schemas.microsoft.com/office/powerpoint/2010/main" val="13927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playing with toys&#10;&#10;Description automatically generated with medium confidence">
            <a:extLst>
              <a:ext uri="{FF2B5EF4-FFF2-40B4-BE49-F238E27FC236}">
                <a16:creationId xmlns:a16="http://schemas.microsoft.com/office/drawing/2014/main" id="{C30AE4AF-46E2-770A-1E08-4272FB6B0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10" y="643466"/>
            <a:ext cx="7428089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4856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BFEC5271-F14B-3338-1F65-6B6AA0C38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46" y="1204674"/>
            <a:ext cx="5931534" cy="4448651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A6129-53D1-D6F6-5BFA-C1CA104F0814}"/>
              </a:ext>
            </a:extLst>
          </p:cNvPr>
          <p:cNvSpPr txBox="1"/>
          <p:nvPr/>
        </p:nvSpPr>
        <p:spPr>
          <a:xfrm>
            <a:off x="1212120" y="2806257"/>
            <a:ext cx="24513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TV and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hook up with Judge  Christo and crew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63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560054-75D0-122F-8FD8-95C84A6BF175}"/>
              </a:ext>
            </a:extLst>
          </p:cNvPr>
          <p:cNvSpPr txBox="1"/>
          <p:nvPr/>
        </p:nvSpPr>
        <p:spPr>
          <a:xfrm>
            <a:off x="913794" y="5702552"/>
            <a:ext cx="10364412" cy="632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First day of school in over 2 years!</a:t>
            </a:r>
          </a:p>
        </p:txBody>
      </p:sp>
      <p:pic>
        <p:nvPicPr>
          <p:cNvPr id="5" name="Picture 4" descr="A person getting on a school bus&#10;&#10;Description automatically generated with medium confidence">
            <a:extLst>
              <a:ext uri="{FF2B5EF4-FFF2-40B4-BE49-F238E27FC236}">
                <a16:creationId xmlns:a16="http://schemas.microsoft.com/office/drawing/2014/main" id="{13C6B740-AB4E-4724-ADAE-18BDEBA667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" r="1" b="16486"/>
          <a:stretch/>
        </p:blipFill>
        <p:spPr>
          <a:xfrm>
            <a:off x="1311038" y="839046"/>
            <a:ext cx="4301000" cy="4528083"/>
          </a:xfrm>
          <a:prstGeom prst="rect">
            <a:avLst/>
          </a:prstGeom>
        </p:spPr>
      </p:pic>
      <p:pic>
        <p:nvPicPr>
          <p:cNvPr id="3" name="Picture 2" descr="A person standing on a yellow school bus&#10;&#10;Description automatically generated with low confidence">
            <a:extLst>
              <a:ext uri="{FF2B5EF4-FFF2-40B4-BE49-F238E27FC236}">
                <a16:creationId xmlns:a16="http://schemas.microsoft.com/office/drawing/2014/main" id="{3E064702-103E-5259-7542-87AE60641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041"/>
          <a:stretch/>
        </p:blipFill>
        <p:spPr>
          <a:xfrm>
            <a:off x="6208871" y="839047"/>
            <a:ext cx="4300999" cy="452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outdoor, posing&#10;&#10;Description automatically generated">
            <a:extLst>
              <a:ext uri="{FF2B5EF4-FFF2-40B4-BE49-F238E27FC236}">
                <a16:creationId xmlns:a16="http://schemas.microsoft.com/office/drawing/2014/main" id="{A395D74D-49A0-15B0-1380-D0FC85289C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900"/>
          <a:stretch/>
        </p:blipFill>
        <p:spPr>
          <a:xfrm>
            <a:off x="20" y="10"/>
            <a:ext cx="7552924" cy="6857990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68EB7-5EF6-AE4A-8460-39B309EFB049}"/>
              </a:ext>
            </a:extLst>
          </p:cNvPr>
          <p:cNvSpPr txBox="1"/>
          <p:nvPr/>
        </p:nvSpPr>
        <p:spPr>
          <a:xfrm>
            <a:off x="8094133" y="3011312"/>
            <a:ext cx="3543555" cy="14396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New Hampshire Driver’s License</a:t>
            </a:r>
          </a:p>
          <a:p>
            <a:pPr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 the help of instructor </a:t>
            </a:r>
          </a:p>
          <a:p>
            <a:pPr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Attorney Gifford!!</a:t>
            </a:r>
          </a:p>
        </p:txBody>
      </p:sp>
    </p:spTree>
    <p:extLst>
      <p:ext uri="{BB962C8B-B14F-4D97-AF65-F5344CB8AC3E}">
        <p14:creationId xmlns:p14="http://schemas.microsoft.com/office/powerpoint/2010/main" val="32215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539807-317B-5827-8E31-B732328A5034}"/>
              </a:ext>
            </a:extLst>
          </p:cNvPr>
          <p:cNvSpPr txBox="1"/>
          <p:nvPr/>
        </p:nvSpPr>
        <p:spPr>
          <a:xfrm>
            <a:off x="1110497" y="2119141"/>
            <a:ext cx="5896391" cy="16037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“New to you” car donated by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Attorney Christine Gordon</a:t>
            </a:r>
          </a:p>
        </p:txBody>
      </p:sp>
      <p:pic>
        <p:nvPicPr>
          <p:cNvPr id="4" name="Picture 3" descr="A group of people standing next to a white car&#10;&#10;Description automatically generated with medium confidence">
            <a:extLst>
              <a:ext uri="{FF2B5EF4-FFF2-40B4-BE49-F238E27FC236}">
                <a16:creationId xmlns:a16="http://schemas.microsoft.com/office/drawing/2014/main" id="{692835ED-614B-EA72-CE83-9932C0456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36" y="1914043"/>
            <a:ext cx="3402767" cy="2552075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093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83F6A07-5E93-4DB2-933B-F18D3617E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" r="-2" b="168"/>
          <a:stretch/>
        </p:blipFill>
        <p:spPr>
          <a:xfrm>
            <a:off x="2271902" y="865369"/>
            <a:ext cx="7648196" cy="3673119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483087-F3BB-C406-63C7-36B9CFDE5123}"/>
              </a:ext>
            </a:extLst>
          </p:cNvPr>
          <p:cNvSpPr txBox="1"/>
          <p:nvPr/>
        </p:nvSpPr>
        <p:spPr>
          <a:xfrm>
            <a:off x="848969" y="5184843"/>
            <a:ext cx="10494062" cy="807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OFFICIAL WELCOME </a:t>
            </a:r>
            <a:r>
              <a:rPr lang="en-US" sz="26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CEREMONY</a:t>
            </a: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JANUARY 2024</a:t>
            </a:r>
          </a:p>
        </p:txBody>
      </p:sp>
    </p:spTree>
    <p:extLst>
      <p:ext uri="{BB962C8B-B14F-4D97-AF65-F5344CB8AC3E}">
        <p14:creationId xmlns:p14="http://schemas.microsoft.com/office/powerpoint/2010/main" val="118543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6DFE469-00E5-6760-3EFD-ECAEE08F7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21" y="538915"/>
            <a:ext cx="7848740" cy="4414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593CCC-A253-64D0-870C-2C216838368F}"/>
              </a:ext>
            </a:extLst>
          </p:cNvPr>
          <p:cNvSpPr txBox="1"/>
          <p:nvPr/>
        </p:nvSpPr>
        <p:spPr>
          <a:xfrm>
            <a:off x="2652628" y="5282119"/>
            <a:ext cx="6886744" cy="1289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Judge </a:t>
            </a:r>
            <a:r>
              <a:rPr lang="en-US" sz="2800" dirty="0" err="1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Roeen’s</a:t>
            </a: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Court – </a:t>
            </a:r>
          </a:p>
          <a:p>
            <a:pPr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Appellate Court of Panjshir Province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43A51-455D-D1E2-4161-C479BD43B313}"/>
              </a:ext>
            </a:extLst>
          </p:cNvPr>
          <p:cNvSpPr txBox="1"/>
          <p:nvPr/>
        </p:nvSpPr>
        <p:spPr>
          <a:xfrm>
            <a:off x="2033621" y="441639"/>
            <a:ext cx="7848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C1079-3E03-7A12-45F6-4806E07F09A7}"/>
              </a:ext>
            </a:extLst>
          </p:cNvPr>
          <p:cNvSpPr txBox="1"/>
          <p:nvPr/>
        </p:nvSpPr>
        <p:spPr>
          <a:xfrm>
            <a:off x="1757889" y="5583677"/>
            <a:ext cx="8676222" cy="5698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Burned courthouse August 2021</a:t>
            </a:r>
          </a:p>
        </p:txBody>
      </p:sp>
      <p:pic>
        <p:nvPicPr>
          <p:cNvPr id="3" name="Picture 2" descr="A picture containing indoor, area, dirty&#10;&#10;Description automatically generated">
            <a:extLst>
              <a:ext uri="{FF2B5EF4-FFF2-40B4-BE49-F238E27FC236}">
                <a16:creationId xmlns:a16="http://schemas.microsoft.com/office/drawing/2014/main" id="{D2E83253-C7D2-D9A2-6519-59EA6552C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" b="-1"/>
          <a:stretch/>
        </p:blipFill>
        <p:spPr>
          <a:xfrm>
            <a:off x="1757889" y="577454"/>
            <a:ext cx="8520062" cy="4798100"/>
          </a:xfrm>
          <a:prstGeom prst="roundRect">
            <a:avLst>
              <a:gd name="adj" fmla="val 4380"/>
            </a:avLst>
          </a:prstGeom>
          <a:solidFill>
            <a:srgbClr val="FFFFFF">
              <a:shade val="85000"/>
            </a:srgbClr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B3708F-ED61-A8BD-36E0-FC905AF8E334}"/>
              </a:ext>
            </a:extLst>
          </p:cNvPr>
          <p:cNvSpPr txBox="1"/>
          <p:nvPr/>
        </p:nvSpPr>
        <p:spPr>
          <a:xfrm>
            <a:off x="0" y="0"/>
            <a:ext cx="121919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5175B-2B89-7731-11B4-5CFB8259A4C3}"/>
              </a:ext>
            </a:extLst>
          </p:cNvPr>
          <p:cNvSpPr txBox="1"/>
          <p:nvPr/>
        </p:nvSpPr>
        <p:spPr>
          <a:xfrm>
            <a:off x="1757889" y="577454"/>
            <a:ext cx="85200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74D6C-67B1-9C10-67C1-9A7A720F5C38}"/>
              </a:ext>
            </a:extLst>
          </p:cNvPr>
          <p:cNvSpPr txBox="1"/>
          <p:nvPr/>
        </p:nvSpPr>
        <p:spPr>
          <a:xfrm>
            <a:off x="913794" y="5390157"/>
            <a:ext cx="10353761" cy="1000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Burned courthouse August 2021</a:t>
            </a:r>
          </a:p>
        </p:txBody>
      </p:sp>
      <p:pic>
        <p:nvPicPr>
          <p:cNvPr id="3" name="Picture 2" descr="A picture containing indoor, window, building, painting&#10;&#10;Description automatically generated">
            <a:extLst>
              <a:ext uri="{FF2B5EF4-FFF2-40B4-BE49-F238E27FC236}">
                <a16:creationId xmlns:a16="http://schemas.microsoft.com/office/drawing/2014/main" id="{6BEDE5EB-36D0-A560-6F65-35B0714B0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778731" y="19558"/>
            <a:ext cx="10171484" cy="5720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7A427-213E-DAC1-A388-21B230443AB2}"/>
              </a:ext>
            </a:extLst>
          </p:cNvPr>
          <p:cNvSpPr txBox="1"/>
          <p:nvPr/>
        </p:nvSpPr>
        <p:spPr>
          <a:xfrm>
            <a:off x="0" y="0"/>
            <a:ext cx="121919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indoor, open, opened&#10;&#10;Description automatically generated">
            <a:extLst>
              <a:ext uri="{FF2B5EF4-FFF2-40B4-BE49-F238E27FC236}">
                <a16:creationId xmlns:a16="http://schemas.microsoft.com/office/drawing/2014/main" id="{72AB3F31-0525-4EC0-089C-198200EC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6" r="1" b="386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050EE-47BF-FAA5-13B7-9E955E6A8EB1}"/>
              </a:ext>
            </a:extLst>
          </p:cNvPr>
          <p:cNvSpPr txBox="1"/>
          <p:nvPr/>
        </p:nvSpPr>
        <p:spPr>
          <a:xfrm>
            <a:off x="647633" y="3429000"/>
            <a:ext cx="2953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Taliban at the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Roeen’s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home.</a:t>
            </a:r>
          </a:p>
        </p:txBody>
      </p:sp>
    </p:spTree>
    <p:extLst>
      <p:ext uri="{BB962C8B-B14F-4D97-AF65-F5344CB8AC3E}">
        <p14:creationId xmlns:p14="http://schemas.microsoft.com/office/powerpoint/2010/main" val="2956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84393A-9D6B-ECF2-46BE-CD96A8695278}"/>
              </a:ext>
            </a:extLst>
          </p:cNvPr>
          <p:cNvSpPr txBox="1"/>
          <p:nvPr/>
        </p:nvSpPr>
        <p:spPr>
          <a:xfrm>
            <a:off x="1757889" y="5321030"/>
            <a:ext cx="8676222" cy="1128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Taliban searching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</a:t>
            </a:r>
            <a:r>
              <a:rPr lang="en-US" sz="2800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Roeen’s</a:t>
            </a: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car</a:t>
            </a:r>
          </a:p>
        </p:txBody>
      </p:sp>
      <p:pic>
        <p:nvPicPr>
          <p:cNvPr id="3" name="Picture 2" descr="A picture containing sofa&#10;&#10;Description automatically generated">
            <a:extLst>
              <a:ext uri="{FF2B5EF4-FFF2-40B4-BE49-F238E27FC236}">
                <a16:creationId xmlns:a16="http://schemas.microsoft.com/office/drawing/2014/main" id="{892AA697-47BE-AED8-6327-8EF5E87DE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9" r="1" b="37886"/>
          <a:stretch/>
        </p:blipFill>
        <p:spPr>
          <a:xfrm>
            <a:off x="2098776" y="581714"/>
            <a:ext cx="7994448" cy="4496124"/>
          </a:xfrm>
          <a:prstGeom prst="roundRect">
            <a:avLst>
              <a:gd name="adj" fmla="val 3517"/>
            </a:avLst>
          </a:prstGeom>
          <a:solidFill>
            <a:srgbClr val="000000">
              <a:shade val="95000"/>
            </a:srgbClr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359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1F9DD68F-D98D-45D7-FFB5-ED56715A2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0C970E-93D1-B025-0B18-3C40DB4EA9AE}"/>
              </a:ext>
            </a:extLst>
          </p:cNvPr>
          <p:cNvSpPr txBox="1"/>
          <p:nvPr/>
        </p:nvSpPr>
        <p:spPr>
          <a:xfrm>
            <a:off x="1319040" y="2521059"/>
            <a:ext cx="22932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Taliban searching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Roeen’s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46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703FF5-BF5E-D550-3B76-C8AB571AF08A}"/>
              </a:ext>
            </a:extLst>
          </p:cNvPr>
          <p:cNvSpPr txBox="1"/>
          <p:nvPr/>
        </p:nvSpPr>
        <p:spPr>
          <a:xfrm>
            <a:off x="7791856" y="2810000"/>
            <a:ext cx="3118813" cy="1237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</a:t>
            </a:r>
            <a:r>
              <a:rPr lang="en-US" sz="2800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Roeen’s</a:t>
            </a: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home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being ransacked.</a:t>
            </a:r>
          </a:p>
        </p:txBody>
      </p:sp>
      <p:pic>
        <p:nvPicPr>
          <p:cNvPr id="3" name="Picture 2" descr="A picture containing indoor, messy, clothes, cluttered&#10;&#10;Description automatically generated">
            <a:extLst>
              <a:ext uri="{FF2B5EF4-FFF2-40B4-BE49-F238E27FC236}">
                <a16:creationId xmlns:a16="http://schemas.microsoft.com/office/drawing/2014/main" id="{BB234A7F-378F-BF0C-48E3-2644977F5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2" y="639905"/>
            <a:ext cx="4186408" cy="558187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996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</TotalTime>
  <Words>189</Words>
  <Application>Microsoft Office PowerPoint</Application>
  <PresentationFormat>Widescreen</PresentationFormat>
  <Paragraphs>45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Bookman Old Style</vt:lpstr>
      <vt:lpstr>Calibri</vt:lpstr>
      <vt:lpstr>Rockwell</vt:lpstr>
      <vt:lpstr>Damask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Hampshire Judicial Branch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Hon. Ellen V. Christo</dc:creator>
  <cp:lastModifiedBy>Hon. Ellen V. Christo</cp:lastModifiedBy>
  <cp:revision>56</cp:revision>
  <dcterms:created xsi:type="dcterms:W3CDTF">2024-03-03T20:10:13Z</dcterms:created>
  <dcterms:modified xsi:type="dcterms:W3CDTF">2024-03-06T22:01:07Z</dcterms:modified>
</cp:coreProperties>
</file>