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84" r:id="rId2"/>
    <p:sldMasterId id="2147483972" r:id="rId3"/>
    <p:sldMasterId id="2147483672" r:id="rId4"/>
  </p:sldMasterIdLst>
  <p:notesMasterIdLst>
    <p:notesMasterId r:id="rId21"/>
  </p:notesMasterIdLst>
  <p:sldIdLst>
    <p:sldId id="257" r:id="rId5"/>
    <p:sldId id="356" r:id="rId6"/>
    <p:sldId id="360" r:id="rId7"/>
    <p:sldId id="361" r:id="rId8"/>
    <p:sldId id="362" r:id="rId9"/>
    <p:sldId id="363" r:id="rId10"/>
    <p:sldId id="369" r:id="rId11"/>
    <p:sldId id="366" r:id="rId12"/>
    <p:sldId id="367" r:id="rId13"/>
    <p:sldId id="365" r:id="rId14"/>
    <p:sldId id="368" r:id="rId15"/>
    <p:sldId id="370" r:id="rId16"/>
    <p:sldId id="371" r:id="rId17"/>
    <p:sldId id="374" r:id="rId18"/>
    <p:sldId id="372" r:id="rId19"/>
    <p:sldId id="3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7BCD"/>
    <a:srgbClr val="1B8F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D1B77C-137F-4C51-A5B7-A411A8ACCE6A}" v="190" dt="2023-10-03T04:43:15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3" autoAdjust="0"/>
    <p:restoredTop sz="80910" autoAdjust="0"/>
  </p:normalViewPr>
  <p:slideViewPr>
    <p:cSldViewPr snapToGrid="0">
      <p:cViewPr varScale="1">
        <p:scale>
          <a:sx n="53" d="100"/>
          <a:sy n="53" d="100"/>
        </p:scale>
        <p:origin x="78" y="576"/>
      </p:cViewPr>
      <p:guideLst/>
    </p:cSldViewPr>
  </p:slideViewPr>
  <p:outlineViewPr>
    <p:cViewPr>
      <p:scale>
        <a:sx n="33" d="100"/>
        <a:sy n="33" d="100"/>
      </p:scale>
      <p:origin x="0" y="-380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Y. Chow" userId="c95fa33aa4208ac5" providerId="LiveId" clId="{06D1B77C-137F-4C51-A5B7-A411A8ACCE6A}"/>
    <pc:docChg chg="undo custSel addSld delSld modSld sldOrd">
      <pc:chgData name="Stephen Y. Chow" userId="c95fa33aa4208ac5" providerId="LiveId" clId="{06D1B77C-137F-4C51-A5B7-A411A8ACCE6A}" dt="2023-10-04T17:51:50.453" v="11249" actId="20577"/>
      <pc:docMkLst>
        <pc:docMk/>
      </pc:docMkLst>
      <pc:sldChg chg="modSp mod">
        <pc:chgData name="Stephen Y. Chow" userId="c95fa33aa4208ac5" providerId="LiveId" clId="{06D1B77C-137F-4C51-A5B7-A411A8ACCE6A}" dt="2023-09-24T03:45:11.854" v="116" actId="20577"/>
        <pc:sldMkLst>
          <pc:docMk/>
          <pc:sldMk cId="297330386" sldId="257"/>
        </pc:sldMkLst>
        <pc:spChg chg="mod">
          <ac:chgData name="Stephen Y. Chow" userId="c95fa33aa4208ac5" providerId="LiveId" clId="{06D1B77C-137F-4C51-A5B7-A411A8ACCE6A}" dt="2023-09-24T03:44:53.986" v="104" actId="948"/>
          <ac:spMkLst>
            <pc:docMk/>
            <pc:sldMk cId="297330386" sldId="257"/>
            <ac:spMk id="3" creationId="{00000000-0000-0000-0000-000000000000}"/>
          </ac:spMkLst>
        </pc:spChg>
        <pc:spChg chg="mod">
          <ac:chgData name="Stephen Y. Chow" userId="c95fa33aa4208ac5" providerId="LiveId" clId="{06D1B77C-137F-4C51-A5B7-A411A8ACCE6A}" dt="2023-09-24T03:45:11.854" v="116" actId="20577"/>
          <ac:spMkLst>
            <pc:docMk/>
            <pc:sldMk cId="297330386" sldId="257"/>
            <ac:spMk id="4" creationId="{A68A3A3B-0432-4F79-98F1-CD22A1F26679}"/>
          </ac:spMkLst>
        </pc:spChg>
      </pc:sldChg>
      <pc:sldChg chg="modSp mod">
        <pc:chgData name="Stephen Y. Chow" userId="c95fa33aa4208ac5" providerId="LiveId" clId="{06D1B77C-137F-4C51-A5B7-A411A8ACCE6A}" dt="2023-09-24T03:48:56.337" v="202" actId="20577"/>
        <pc:sldMkLst>
          <pc:docMk/>
          <pc:sldMk cId="961641369" sldId="356"/>
        </pc:sldMkLst>
        <pc:spChg chg="mod">
          <ac:chgData name="Stephen Y. Chow" userId="c95fa33aa4208ac5" providerId="LiveId" clId="{06D1B77C-137F-4C51-A5B7-A411A8ACCE6A}" dt="2023-09-24T03:48:45.102" v="190" actId="207"/>
          <ac:spMkLst>
            <pc:docMk/>
            <pc:sldMk cId="961641369" sldId="356"/>
            <ac:spMk id="3" creationId="{00000000-0000-0000-0000-000000000000}"/>
          </ac:spMkLst>
        </pc:spChg>
        <pc:spChg chg="mod">
          <ac:chgData name="Stephen Y. Chow" userId="c95fa33aa4208ac5" providerId="LiveId" clId="{06D1B77C-137F-4C51-A5B7-A411A8ACCE6A}" dt="2023-09-24T03:48:56.337" v="202" actId="20577"/>
          <ac:spMkLst>
            <pc:docMk/>
            <pc:sldMk cId="961641369" sldId="356"/>
            <ac:spMk id="4" creationId="{A68A3A3B-0432-4F79-98F1-CD22A1F26679}"/>
          </ac:spMkLst>
        </pc:spChg>
      </pc:sldChg>
      <pc:sldChg chg="modSp mod">
        <pc:chgData name="Stephen Y. Chow" userId="c95fa33aa4208ac5" providerId="LiveId" clId="{06D1B77C-137F-4C51-A5B7-A411A8ACCE6A}" dt="2023-10-04T02:20:27.506" v="8321" actId="20577"/>
        <pc:sldMkLst>
          <pc:docMk/>
          <pc:sldMk cId="3755280937" sldId="360"/>
        </pc:sldMkLst>
        <pc:spChg chg="mod">
          <ac:chgData name="Stephen Y. Chow" userId="c95fa33aa4208ac5" providerId="LiveId" clId="{06D1B77C-137F-4C51-A5B7-A411A8ACCE6A}" dt="2023-10-04T02:20:27.506" v="8321" actId="20577"/>
          <ac:spMkLst>
            <pc:docMk/>
            <pc:sldMk cId="3755280937" sldId="360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09-24T04:02:17.433" v="752" actId="20577"/>
          <ac:spMkLst>
            <pc:docMk/>
            <pc:sldMk cId="3755280937" sldId="360"/>
            <ac:spMk id="7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6:51:29.570" v="8286" actId="20577"/>
          <ac:spMkLst>
            <pc:docMk/>
            <pc:sldMk cId="3755280937" sldId="360"/>
            <ac:spMk id="9" creationId="{E0F0D372-F7E0-495F-B902-BC74D08A6F97}"/>
          </ac:spMkLst>
        </pc:spChg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828036183" sldId="430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070566108" sldId="431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915935800" sldId="433"/>
        </pc:sldMkLst>
      </pc:sldChg>
      <pc:sldChg chg="modSp mod">
        <pc:chgData name="Stephen Y. Chow" userId="c95fa33aa4208ac5" providerId="LiveId" clId="{06D1B77C-137F-4C51-A5B7-A411A8ACCE6A}" dt="2023-09-29T06:22:23.377" v="1893" actId="20577"/>
        <pc:sldMkLst>
          <pc:docMk/>
          <pc:sldMk cId="665337288" sldId="439"/>
        </pc:sldMkLst>
        <pc:spChg chg="mod">
          <ac:chgData name="Stephen Y. Chow" userId="c95fa33aa4208ac5" providerId="LiveId" clId="{06D1B77C-137F-4C51-A5B7-A411A8ACCE6A}" dt="2023-09-29T06:22:23.377" v="1893" actId="20577"/>
          <ac:spMkLst>
            <pc:docMk/>
            <pc:sldMk cId="665337288" sldId="439"/>
            <ac:spMk id="3" creationId="{00000000-0000-0000-0000-000000000000}"/>
          </ac:spMkLst>
        </pc:spChg>
        <pc:spChg chg="mod">
          <ac:chgData name="Stephen Y. Chow" userId="c95fa33aa4208ac5" providerId="LiveId" clId="{06D1B77C-137F-4C51-A5B7-A411A8ACCE6A}" dt="2023-09-24T04:03:26.938" v="864" actId="20577"/>
          <ac:spMkLst>
            <pc:docMk/>
            <pc:sldMk cId="665337288" sldId="439"/>
            <ac:spMk id="4" creationId="{A68A3A3B-0432-4F79-98F1-CD22A1F26679}"/>
          </ac:spMkLst>
        </pc:spChg>
      </pc:sldChg>
      <pc:sldChg chg="modSp mod">
        <pc:chgData name="Stephen Y. Chow" userId="c95fa33aa4208ac5" providerId="LiveId" clId="{06D1B77C-137F-4C51-A5B7-A411A8ACCE6A}" dt="2023-10-03T06:48:28.582" v="8256" actId="20577"/>
        <pc:sldMkLst>
          <pc:docMk/>
          <pc:sldMk cId="4117320582" sldId="440"/>
        </pc:sldMkLst>
        <pc:spChg chg="mod">
          <ac:chgData name="Stephen Y. Chow" userId="c95fa33aa4208ac5" providerId="LiveId" clId="{06D1B77C-137F-4C51-A5B7-A411A8ACCE6A}" dt="2023-10-03T06:48:28.582" v="8256" actId="20577"/>
          <ac:spMkLst>
            <pc:docMk/>
            <pc:sldMk cId="4117320582" sldId="440"/>
            <ac:spMk id="3" creationId="{00000000-0000-0000-0000-000000000000}"/>
          </ac:spMkLst>
        </pc:spChg>
        <pc:spChg chg="mod">
          <ac:chgData name="Stephen Y. Chow" userId="c95fa33aa4208ac5" providerId="LiveId" clId="{06D1B77C-137F-4C51-A5B7-A411A8ACCE6A}" dt="2023-09-24T04:07:18.231" v="1059" actId="20577"/>
          <ac:spMkLst>
            <pc:docMk/>
            <pc:sldMk cId="4117320582" sldId="440"/>
            <ac:spMk id="4" creationId="{A68A3A3B-0432-4F79-98F1-CD22A1F26679}"/>
          </ac:spMkLst>
        </pc:spChg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744918364" sldId="441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675951463" sldId="442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341431980" sldId="443"/>
        </pc:sldMkLst>
      </pc:sldChg>
      <pc:sldChg chg="del">
        <pc:chgData name="Stephen Y. Chow" userId="c95fa33aa4208ac5" providerId="LiveId" clId="{06D1B77C-137F-4C51-A5B7-A411A8ACCE6A}" dt="2023-09-24T03:55:27.585" v="640" actId="2696"/>
        <pc:sldMkLst>
          <pc:docMk/>
          <pc:sldMk cId="2323023639" sldId="445"/>
        </pc:sldMkLst>
      </pc:sldChg>
      <pc:sldChg chg="modSp mod">
        <pc:chgData name="Stephen Y. Chow" userId="c95fa33aa4208ac5" providerId="LiveId" clId="{06D1B77C-137F-4C51-A5B7-A411A8ACCE6A}" dt="2023-10-03T01:10:24.340" v="3046" actId="255"/>
        <pc:sldMkLst>
          <pc:docMk/>
          <pc:sldMk cId="4037566438" sldId="446"/>
        </pc:sldMkLst>
        <pc:spChg chg="mod">
          <ac:chgData name="Stephen Y. Chow" userId="c95fa33aa4208ac5" providerId="LiveId" clId="{06D1B77C-137F-4C51-A5B7-A411A8ACCE6A}" dt="2023-09-29T05:55:01.297" v="1569" actId="20577"/>
          <ac:spMkLst>
            <pc:docMk/>
            <pc:sldMk cId="4037566438" sldId="446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09-24T04:04:08.570" v="893" actId="6549"/>
          <ac:spMkLst>
            <pc:docMk/>
            <pc:sldMk cId="4037566438" sldId="446"/>
            <ac:spMk id="7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1:10:24.340" v="3046" actId="255"/>
          <ac:spMkLst>
            <pc:docMk/>
            <pc:sldMk cId="4037566438" sldId="446"/>
            <ac:spMk id="9" creationId="{E0F0D372-F7E0-495F-B902-BC74D08A6F97}"/>
          </ac:spMkLst>
        </pc:spChg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426571498" sldId="447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423679615" sldId="448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683310344" sldId="449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800971931" sldId="451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849359471" sldId="452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68512766" sldId="453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260094233" sldId="454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003282808" sldId="455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762956468" sldId="456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5535871" sldId="457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61218255" sldId="458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09046070" sldId="459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4120337092" sldId="460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63468824" sldId="461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4280849331" sldId="462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05228782" sldId="463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755096309" sldId="464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845335185" sldId="465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051595334" sldId="466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730344419" sldId="467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229236907" sldId="468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125914315" sldId="469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50470974" sldId="471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487729900" sldId="472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36053421" sldId="473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853915255" sldId="474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628276675" sldId="476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119762727" sldId="477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724346752" sldId="478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729785713" sldId="479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111658728" sldId="480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234688809" sldId="481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4113375429" sldId="482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893570736" sldId="483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325108403" sldId="484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757315723" sldId="485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90350197" sldId="486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828089191" sldId="487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352051939" sldId="488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557886593" sldId="489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4125010680" sldId="490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515936488" sldId="491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656477429" sldId="492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862759780" sldId="493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58662466" sldId="494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405254300" sldId="495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605533176" sldId="496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333354163" sldId="497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958679097" sldId="498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83514471" sldId="499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964258261" sldId="500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123639069" sldId="501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690363704" sldId="502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776372748" sldId="503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679672683" sldId="504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521002114" sldId="505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4183457323" sldId="506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603635337" sldId="507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833802035" sldId="508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905774929" sldId="509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865274115" sldId="510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700434885" sldId="511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036865596" sldId="512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902913560" sldId="513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562542125" sldId="514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1934741741" sldId="515"/>
        </pc:sldMkLst>
      </pc:sldChg>
      <pc:sldChg chg="del">
        <pc:chgData name="Stephen Y. Chow" userId="c95fa33aa4208ac5" providerId="LiveId" clId="{06D1B77C-137F-4C51-A5B7-A411A8ACCE6A}" dt="2023-09-24T04:08:07.870" v="1088" actId="2696"/>
        <pc:sldMkLst>
          <pc:docMk/>
          <pc:sldMk cId="2977193559" sldId="516"/>
        </pc:sldMkLst>
      </pc:sldChg>
      <pc:sldChg chg="modSp add mod">
        <pc:chgData name="Stephen Y. Chow" userId="c95fa33aa4208ac5" providerId="LiveId" clId="{06D1B77C-137F-4C51-A5B7-A411A8ACCE6A}" dt="2023-10-04T02:21:00.564" v="8327" actId="20577"/>
        <pc:sldMkLst>
          <pc:docMk/>
          <pc:sldMk cId="2379462464" sldId="517"/>
        </pc:sldMkLst>
        <pc:spChg chg="mod">
          <ac:chgData name="Stephen Y. Chow" userId="c95fa33aa4208ac5" providerId="LiveId" clId="{06D1B77C-137F-4C51-A5B7-A411A8ACCE6A}" dt="2023-10-04T02:21:00.564" v="8327" actId="20577"/>
          <ac:spMkLst>
            <pc:docMk/>
            <pc:sldMk cId="2379462464" sldId="517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09-24T04:02:29.377" v="770" actId="20577"/>
          <ac:spMkLst>
            <pc:docMk/>
            <pc:sldMk cId="2379462464" sldId="517"/>
            <ac:spMk id="7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2:27:05.669" v="4297" actId="20577"/>
          <ac:spMkLst>
            <pc:docMk/>
            <pc:sldMk cId="2379462464" sldId="517"/>
            <ac:spMk id="9" creationId="{E0F0D372-F7E0-495F-B902-BC74D08A6F97}"/>
          </ac:spMkLst>
        </pc:spChg>
      </pc:sldChg>
      <pc:sldChg chg="modSp add mod">
        <pc:chgData name="Stephen Y. Chow" userId="c95fa33aa4208ac5" providerId="LiveId" clId="{06D1B77C-137F-4C51-A5B7-A411A8ACCE6A}" dt="2023-10-03T01:30:50.633" v="3498" actId="20577"/>
        <pc:sldMkLst>
          <pc:docMk/>
          <pc:sldMk cId="2754533106" sldId="518"/>
        </pc:sldMkLst>
        <pc:spChg chg="mod">
          <ac:chgData name="Stephen Y. Chow" userId="c95fa33aa4208ac5" providerId="LiveId" clId="{06D1B77C-137F-4C51-A5B7-A411A8ACCE6A}" dt="2023-09-29T06:20:53.059" v="1824" actId="20577"/>
          <ac:spMkLst>
            <pc:docMk/>
            <pc:sldMk cId="2754533106" sldId="518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1:30:50.633" v="3498" actId="20577"/>
          <ac:spMkLst>
            <pc:docMk/>
            <pc:sldMk cId="2754533106" sldId="518"/>
            <ac:spMk id="9" creationId="{E0F0D372-F7E0-495F-B902-BC74D08A6F97}"/>
          </ac:spMkLst>
        </pc:spChg>
      </pc:sldChg>
      <pc:sldChg chg="modSp add mod">
        <pc:chgData name="Stephen Y. Chow" userId="c95fa33aa4208ac5" providerId="LiveId" clId="{06D1B77C-137F-4C51-A5B7-A411A8ACCE6A}" dt="2023-10-03T01:04:59.238" v="2976" actId="20577"/>
        <pc:sldMkLst>
          <pc:docMk/>
          <pc:sldMk cId="453369633" sldId="519"/>
        </pc:sldMkLst>
        <pc:spChg chg="mod">
          <ac:chgData name="Stephen Y. Chow" userId="c95fa33aa4208ac5" providerId="LiveId" clId="{06D1B77C-137F-4C51-A5B7-A411A8ACCE6A}" dt="2023-09-29T06:24:02.579" v="1921" actId="20577"/>
          <ac:spMkLst>
            <pc:docMk/>
            <pc:sldMk cId="453369633" sldId="519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1:04:59.238" v="2976" actId="20577"/>
          <ac:spMkLst>
            <pc:docMk/>
            <pc:sldMk cId="453369633" sldId="519"/>
            <ac:spMk id="9" creationId="{E0F0D372-F7E0-495F-B902-BC74D08A6F97}"/>
          </ac:spMkLst>
        </pc:spChg>
      </pc:sldChg>
      <pc:sldChg chg="addSp delSp modSp add mod ord">
        <pc:chgData name="Stephen Y. Chow" userId="c95fa33aa4208ac5" providerId="LiveId" clId="{06D1B77C-137F-4C51-A5B7-A411A8ACCE6A}" dt="2023-10-03T01:19:07.260" v="3159" actId="1076"/>
        <pc:sldMkLst>
          <pc:docMk/>
          <pc:sldMk cId="2063120895" sldId="520"/>
        </pc:sldMkLst>
        <pc:spChg chg="mod">
          <ac:chgData name="Stephen Y. Chow" userId="c95fa33aa4208ac5" providerId="LiveId" clId="{06D1B77C-137F-4C51-A5B7-A411A8ACCE6A}" dt="2023-09-29T06:16:14.126" v="1800" actId="14100"/>
          <ac:spMkLst>
            <pc:docMk/>
            <pc:sldMk cId="2063120895" sldId="520"/>
            <ac:spMk id="2" creationId="{00000000-0000-0000-0000-000000000000}"/>
          </ac:spMkLst>
        </pc:spChg>
        <pc:spChg chg="add mod">
          <ac:chgData name="Stephen Y. Chow" userId="c95fa33aa4208ac5" providerId="LiveId" clId="{06D1B77C-137F-4C51-A5B7-A411A8ACCE6A}" dt="2023-10-03T01:19:07.260" v="3159" actId="1076"/>
          <ac:spMkLst>
            <pc:docMk/>
            <pc:sldMk cId="2063120895" sldId="520"/>
            <ac:spMk id="5" creationId="{B5FD150A-DF09-4647-FA06-12A188AD288A}"/>
          </ac:spMkLst>
        </pc:spChg>
        <pc:spChg chg="del">
          <ac:chgData name="Stephen Y. Chow" userId="c95fa33aa4208ac5" providerId="LiveId" clId="{06D1B77C-137F-4C51-A5B7-A411A8ACCE6A}" dt="2023-09-29T06:10:33.690" v="1612"/>
          <ac:spMkLst>
            <pc:docMk/>
            <pc:sldMk cId="2063120895" sldId="520"/>
            <ac:spMk id="9" creationId="{E0F0D372-F7E0-495F-B902-BC74D08A6F97}"/>
          </ac:spMkLst>
        </pc:spChg>
      </pc:sldChg>
      <pc:sldChg chg="modSp add del mod">
        <pc:chgData name="Stephen Y. Chow" userId="c95fa33aa4208ac5" providerId="LiveId" clId="{06D1B77C-137F-4C51-A5B7-A411A8ACCE6A}" dt="2023-09-26T06:56:18.460" v="1148" actId="2696"/>
        <pc:sldMkLst>
          <pc:docMk/>
          <pc:sldMk cId="1821233280" sldId="521"/>
        </pc:sldMkLst>
        <pc:spChg chg="mod">
          <ac:chgData name="Stephen Y. Chow" userId="c95fa33aa4208ac5" providerId="LiveId" clId="{06D1B77C-137F-4C51-A5B7-A411A8ACCE6A}" dt="2023-09-24T04:06:38.112" v="1045" actId="20577"/>
          <ac:spMkLst>
            <pc:docMk/>
            <pc:sldMk cId="1821233280" sldId="521"/>
            <ac:spMk id="2" creationId="{00000000-0000-0000-0000-000000000000}"/>
          </ac:spMkLst>
        </pc:spChg>
      </pc:sldChg>
      <pc:sldChg chg="modSp add mod ord">
        <pc:chgData name="Stephen Y. Chow" userId="c95fa33aa4208ac5" providerId="LiveId" clId="{06D1B77C-137F-4C51-A5B7-A411A8ACCE6A}" dt="2023-10-03T03:58:03.022" v="4794" actId="20577"/>
        <pc:sldMkLst>
          <pc:docMk/>
          <pc:sldMk cId="3702217263" sldId="522"/>
        </pc:sldMkLst>
        <pc:spChg chg="mod">
          <ac:chgData name="Stephen Y. Chow" userId="c95fa33aa4208ac5" providerId="LiveId" clId="{06D1B77C-137F-4C51-A5B7-A411A8ACCE6A}" dt="2023-10-03T03:58:03.022" v="4794" actId="20577"/>
          <ac:spMkLst>
            <pc:docMk/>
            <pc:sldMk cId="3702217263" sldId="522"/>
            <ac:spMk id="3" creationId="{00000000-0000-0000-0000-000000000000}"/>
          </ac:spMkLst>
        </pc:spChg>
      </pc:sldChg>
      <pc:sldChg chg="modSp add mod">
        <pc:chgData name="Stephen Y. Chow" userId="c95fa33aa4208ac5" providerId="LiveId" clId="{06D1B77C-137F-4C51-A5B7-A411A8ACCE6A}" dt="2023-10-04T02:33:35.366" v="8345" actId="20577"/>
        <pc:sldMkLst>
          <pc:docMk/>
          <pc:sldMk cId="2252658703" sldId="523"/>
        </pc:sldMkLst>
        <pc:spChg chg="mod">
          <ac:chgData name="Stephen Y. Chow" userId="c95fa33aa4208ac5" providerId="LiveId" clId="{06D1B77C-137F-4C51-A5B7-A411A8ACCE6A}" dt="2023-10-04T02:33:35.366" v="8345" actId="20577"/>
          <ac:spMkLst>
            <pc:docMk/>
            <pc:sldMk cId="2252658703" sldId="523"/>
            <ac:spMk id="3" creationId="{00000000-0000-0000-0000-000000000000}"/>
          </ac:spMkLst>
        </pc:spChg>
      </pc:sldChg>
      <pc:sldChg chg="modSp add mod">
        <pc:chgData name="Stephen Y. Chow" userId="c95fa33aa4208ac5" providerId="LiveId" clId="{06D1B77C-137F-4C51-A5B7-A411A8ACCE6A}" dt="2023-10-03T01:55:51.383" v="3761" actId="20577"/>
        <pc:sldMkLst>
          <pc:docMk/>
          <pc:sldMk cId="3452919202" sldId="524"/>
        </pc:sldMkLst>
        <pc:spChg chg="mod">
          <ac:chgData name="Stephen Y. Chow" userId="c95fa33aa4208ac5" providerId="LiveId" clId="{06D1B77C-137F-4C51-A5B7-A411A8ACCE6A}" dt="2023-10-03T01:49:04.289" v="3718" actId="20577"/>
          <ac:spMkLst>
            <pc:docMk/>
            <pc:sldMk cId="3452919202" sldId="524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1:55:51.383" v="3761" actId="20577"/>
          <ac:spMkLst>
            <pc:docMk/>
            <pc:sldMk cId="3452919202" sldId="524"/>
            <ac:spMk id="9" creationId="{E0F0D372-F7E0-495F-B902-BC74D08A6F97}"/>
          </ac:spMkLst>
        </pc:spChg>
      </pc:sldChg>
      <pc:sldChg chg="modSp add del mod">
        <pc:chgData name="Stephen Y. Chow" userId="c95fa33aa4208ac5" providerId="LiveId" clId="{06D1B77C-137F-4C51-A5B7-A411A8ACCE6A}" dt="2023-10-03T02:41:22.901" v="4306" actId="2696"/>
        <pc:sldMkLst>
          <pc:docMk/>
          <pc:sldMk cId="1249133686" sldId="525"/>
        </pc:sldMkLst>
        <pc:spChg chg="mod">
          <ac:chgData name="Stephen Y. Chow" userId="c95fa33aa4208ac5" providerId="LiveId" clId="{06D1B77C-137F-4C51-A5B7-A411A8ACCE6A}" dt="2023-09-29T06:34:29.251" v="1999" actId="20577"/>
          <ac:spMkLst>
            <pc:docMk/>
            <pc:sldMk cId="1249133686" sldId="525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2T06:20:23.141" v="2081" actId="255"/>
          <ac:spMkLst>
            <pc:docMk/>
            <pc:sldMk cId="1249133686" sldId="525"/>
            <ac:spMk id="9" creationId="{E0F0D372-F7E0-495F-B902-BC74D08A6F97}"/>
          </ac:spMkLst>
        </pc:spChg>
      </pc:sldChg>
      <pc:sldChg chg="addSp delSp modSp add del mod">
        <pc:chgData name="Stephen Y. Chow" userId="c95fa33aa4208ac5" providerId="LiveId" clId="{06D1B77C-137F-4C51-A5B7-A411A8ACCE6A}" dt="2023-10-02T06:23:49.826" v="2121" actId="2696"/>
        <pc:sldMkLst>
          <pc:docMk/>
          <pc:sldMk cId="829810746" sldId="526"/>
        </pc:sldMkLst>
        <pc:spChg chg="mod">
          <ac:chgData name="Stephen Y. Chow" userId="c95fa33aa4208ac5" providerId="LiveId" clId="{06D1B77C-137F-4C51-A5B7-A411A8ACCE6A}" dt="2023-09-29T06:34:42.106" v="2003" actId="20577"/>
          <ac:spMkLst>
            <pc:docMk/>
            <pc:sldMk cId="829810746" sldId="526"/>
            <ac:spMk id="2" creationId="{00000000-0000-0000-0000-000000000000}"/>
          </ac:spMkLst>
        </pc:spChg>
        <pc:spChg chg="add mod">
          <ac:chgData name="Stephen Y. Chow" userId="c95fa33aa4208ac5" providerId="LiveId" clId="{06D1B77C-137F-4C51-A5B7-A411A8ACCE6A}" dt="2023-09-29T06:35:06.290" v="2005" actId="2711"/>
          <ac:spMkLst>
            <pc:docMk/>
            <pc:sldMk cId="829810746" sldId="526"/>
            <ac:spMk id="5" creationId="{C0E69472-C818-6CF5-E7E3-ED71AC4BAD55}"/>
          </ac:spMkLst>
        </pc:spChg>
        <pc:spChg chg="del">
          <ac:chgData name="Stephen Y. Chow" userId="c95fa33aa4208ac5" providerId="LiveId" clId="{06D1B77C-137F-4C51-A5B7-A411A8ACCE6A}" dt="2023-09-29T06:34:45.162" v="2004"/>
          <ac:spMkLst>
            <pc:docMk/>
            <pc:sldMk cId="829810746" sldId="526"/>
            <ac:spMk id="9" creationId="{E0F0D372-F7E0-495F-B902-BC74D08A6F97}"/>
          </ac:spMkLst>
        </pc:spChg>
      </pc:sldChg>
      <pc:sldChg chg="modSp add del mod">
        <pc:chgData name="Stephen Y. Chow" userId="c95fa33aa4208ac5" providerId="LiveId" clId="{06D1B77C-137F-4C51-A5B7-A411A8ACCE6A}" dt="2023-10-03T01:56:13.776" v="3762" actId="2696"/>
        <pc:sldMkLst>
          <pc:docMk/>
          <pc:sldMk cId="3199823873" sldId="527"/>
        </pc:sldMkLst>
        <pc:spChg chg="mod">
          <ac:chgData name="Stephen Y. Chow" userId="c95fa33aa4208ac5" providerId="LiveId" clId="{06D1B77C-137F-4C51-A5B7-A411A8ACCE6A}" dt="2023-10-02T06:21:17.383" v="2114" actId="20577"/>
          <ac:spMkLst>
            <pc:docMk/>
            <pc:sldMk cId="3199823873" sldId="527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2T06:25:15.320" v="2125" actId="255"/>
          <ac:spMkLst>
            <pc:docMk/>
            <pc:sldMk cId="3199823873" sldId="527"/>
            <ac:spMk id="9" creationId="{E0F0D372-F7E0-495F-B902-BC74D08A6F97}"/>
          </ac:spMkLst>
        </pc:spChg>
      </pc:sldChg>
      <pc:sldChg chg="modSp add mod">
        <pc:chgData name="Stephen Y. Chow" userId="c95fa33aa4208ac5" providerId="LiveId" clId="{06D1B77C-137F-4C51-A5B7-A411A8ACCE6A}" dt="2023-10-03T01:23:17.112" v="3160" actId="115"/>
        <pc:sldMkLst>
          <pc:docMk/>
          <pc:sldMk cId="527936825" sldId="528"/>
        </pc:sldMkLst>
        <pc:spChg chg="mod">
          <ac:chgData name="Stephen Y. Chow" userId="c95fa33aa4208ac5" providerId="LiveId" clId="{06D1B77C-137F-4C51-A5B7-A411A8ACCE6A}" dt="2023-10-03T01:03:21.614" v="2924" actId="20577"/>
          <ac:spMkLst>
            <pc:docMk/>
            <pc:sldMk cId="527936825" sldId="528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1:23:17.112" v="3160" actId="115"/>
          <ac:spMkLst>
            <pc:docMk/>
            <pc:sldMk cId="527936825" sldId="528"/>
            <ac:spMk id="9" creationId="{E0F0D372-F7E0-495F-B902-BC74D08A6F97}"/>
          </ac:spMkLst>
        </pc:spChg>
      </pc:sldChg>
      <pc:sldChg chg="add del">
        <pc:chgData name="Stephen Y. Chow" userId="c95fa33aa4208ac5" providerId="LiveId" clId="{06D1B77C-137F-4C51-A5B7-A411A8ACCE6A}" dt="2023-10-02T06:26:15.498" v="2127" actId="2696"/>
        <pc:sldMkLst>
          <pc:docMk/>
          <pc:sldMk cId="1848939865" sldId="528"/>
        </pc:sldMkLst>
      </pc:sldChg>
      <pc:sldChg chg="modSp add del mod">
        <pc:chgData name="Stephen Y. Chow" userId="c95fa33aa4208ac5" providerId="LiveId" clId="{06D1B77C-137F-4C51-A5B7-A411A8ACCE6A}" dt="2023-10-03T03:55:54.386" v="4771" actId="2696"/>
        <pc:sldMkLst>
          <pc:docMk/>
          <pc:sldMk cId="2130040497" sldId="529"/>
        </pc:sldMkLst>
        <pc:spChg chg="mod">
          <ac:chgData name="Stephen Y. Chow" userId="c95fa33aa4208ac5" providerId="LiveId" clId="{06D1B77C-137F-4C51-A5B7-A411A8ACCE6A}" dt="2023-10-03T01:57:07.648" v="3769" actId="20577"/>
          <ac:spMkLst>
            <pc:docMk/>
            <pc:sldMk cId="2130040497" sldId="529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2:43:25.058" v="4321" actId="20577"/>
          <ac:spMkLst>
            <pc:docMk/>
            <pc:sldMk cId="2130040497" sldId="529"/>
            <ac:spMk id="9" creationId="{E0F0D372-F7E0-495F-B902-BC74D08A6F97}"/>
          </ac:spMkLst>
        </pc:spChg>
      </pc:sldChg>
      <pc:sldChg chg="modSp add mod">
        <pc:chgData name="Stephen Y. Chow" userId="c95fa33aa4208ac5" providerId="LiveId" clId="{06D1B77C-137F-4C51-A5B7-A411A8ACCE6A}" dt="2023-10-03T03:45:07.721" v="4770" actId="255"/>
        <pc:sldMkLst>
          <pc:docMk/>
          <pc:sldMk cId="1375041559" sldId="530"/>
        </pc:sldMkLst>
        <pc:spChg chg="mod">
          <ac:chgData name="Stephen Y. Chow" userId="c95fa33aa4208ac5" providerId="LiveId" clId="{06D1B77C-137F-4C51-A5B7-A411A8ACCE6A}" dt="2023-10-03T03:45:07.721" v="4770" actId="255"/>
          <ac:spMkLst>
            <pc:docMk/>
            <pc:sldMk cId="1375041559" sldId="530"/>
            <ac:spMk id="9" creationId="{E0F0D372-F7E0-495F-B902-BC74D08A6F97}"/>
          </ac:spMkLst>
        </pc:spChg>
      </pc:sldChg>
      <pc:sldChg chg="modSp add mod ord">
        <pc:chgData name="Stephen Y. Chow" userId="c95fa33aa4208ac5" providerId="LiveId" clId="{06D1B77C-137F-4C51-A5B7-A411A8ACCE6A}" dt="2023-10-04T17:48:38.773" v="11219" actId="20577"/>
        <pc:sldMkLst>
          <pc:docMk/>
          <pc:sldMk cId="1306164054" sldId="531"/>
        </pc:sldMkLst>
        <pc:spChg chg="mod">
          <ac:chgData name="Stephen Y. Chow" userId="c95fa33aa4208ac5" providerId="LiveId" clId="{06D1B77C-137F-4C51-A5B7-A411A8ACCE6A}" dt="2023-10-04T02:38:01.253" v="8378" actId="20577"/>
          <ac:spMkLst>
            <pc:docMk/>
            <pc:sldMk cId="1306164054" sldId="531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4T17:48:38.773" v="11219" actId="20577"/>
          <ac:spMkLst>
            <pc:docMk/>
            <pc:sldMk cId="1306164054" sldId="531"/>
            <ac:spMk id="9" creationId="{E0F0D372-F7E0-495F-B902-BC74D08A6F97}"/>
          </ac:spMkLst>
        </pc:spChg>
      </pc:sldChg>
      <pc:sldChg chg="modSp add mod">
        <pc:chgData name="Stephen Y. Chow" userId="c95fa33aa4208ac5" providerId="LiveId" clId="{06D1B77C-137F-4C51-A5B7-A411A8ACCE6A}" dt="2023-10-03T01:46:39.197" v="3672" actId="20577"/>
        <pc:sldMkLst>
          <pc:docMk/>
          <pc:sldMk cId="805398695" sldId="532"/>
        </pc:sldMkLst>
        <pc:spChg chg="mod">
          <ac:chgData name="Stephen Y. Chow" userId="c95fa33aa4208ac5" providerId="LiveId" clId="{06D1B77C-137F-4C51-A5B7-A411A8ACCE6A}" dt="2023-10-03T01:41:04.366" v="3538" actId="20577"/>
          <ac:spMkLst>
            <pc:docMk/>
            <pc:sldMk cId="805398695" sldId="532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1:46:39.197" v="3672" actId="20577"/>
          <ac:spMkLst>
            <pc:docMk/>
            <pc:sldMk cId="805398695" sldId="532"/>
            <ac:spMk id="9" creationId="{E0F0D372-F7E0-495F-B902-BC74D08A6F97}"/>
          </ac:spMkLst>
        </pc:spChg>
      </pc:sldChg>
      <pc:sldChg chg="modSp add mod ord">
        <pc:chgData name="Stephen Y. Chow" userId="c95fa33aa4208ac5" providerId="LiveId" clId="{06D1B77C-137F-4C51-A5B7-A411A8ACCE6A}" dt="2023-10-03T05:33:32.139" v="6356" actId="20577"/>
        <pc:sldMkLst>
          <pc:docMk/>
          <pc:sldMk cId="3836884672" sldId="533"/>
        </pc:sldMkLst>
        <pc:spChg chg="mod">
          <ac:chgData name="Stephen Y. Chow" userId="c95fa33aa4208ac5" providerId="LiveId" clId="{06D1B77C-137F-4C51-A5B7-A411A8ACCE6A}" dt="2023-10-03T03:59:13.036" v="4798"/>
          <ac:spMkLst>
            <pc:docMk/>
            <pc:sldMk cId="3836884672" sldId="533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5:33:32.139" v="6356" actId="20577"/>
          <ac:spMkLst>
            <pc:docMk/>
            <pc:sldMk cId="3836884672" sldId="533"/>
            <ac:spMk id="9" creationId="{E0F0D372-F7E0-495F-B902-BC74D08A6F97}"/>
          </ac:spMkLst>
        </pc:spChg>
      </pc:sldChg>
      <pc:sldChg chg="modSp add mod">
        <pc:chgData name="Stephen Y. Chow" userId="c95fa33aa4208ac5" providerId="LiveId" clId="{06D1B77C-137F-4C51-A5B7-A411A8ACCE6A}" dt="2023-10-03T05:12:53.964" v="6157" actId="20577"/>
        <pc:sldMkLst>
          <pc:docMk/>
          <pc:sldMk cId="3675850021" sldId="534"/>
        </pc:sldMkLst>
        <pc:spChg chg="mod">
          <ac:chgData name="Stephen Y. Chow" userId="c95fa33aa4208ac5" providerId="LiveId" clId="{06D1B77C-137F-4C51-A5B7-A411A8ACCE6A}" dt="2023-10-03T04:31:09.985" v="5591" actId="20577"/>
          <ac:spMkLst>
            <pc:docMk/>
            <pc:sldMk cId="3675850021" sldId="534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5:12:53.964" v="6157" actId="20577"/>
          <ac:spMkLst>
            <pc:docMk/>
            <pc:sldMk cId="3675850021" sldId="534"/>
            <ac:spMk id="9" creationId="{E0F0D372-F7E0-495F-B902-BC74D08A6F97}"/>
          </ac:spMkLst>
        </pc:spChg>
      </pc:sldChg>
      <pc:sldChg chg="modSp add mod">
        <pc:chgData name="Stephen Y. Chow" userId="c95fa33aa4208ac5" providerId="LiveId" clId="{06D1B77C-137F-4C51-A5B7-A411A8ACCE6A}" dt="2023-10-03T05:31:02.387" v="6342" actId="207"/>
        <pc:sldMkLst>
          <pc:docMk/>
          <pc:sldMk cId="3392454441" sldId="535"/>
        </pc:sldMkLst>
        <pc:spChg chg="mod">
          <ac:chgData name="Stephen Y. Chow" userId="c95fa33aa4208ac5" providerId="LiveId" clId="{06D1B77C-137F-4C51-A5B7-A411A8ACCE6A}" dt="2023-10-03T05:13:09.618" v="6160" actId="20577"/>
          <ac:spMkLst>
            <pc:docMk/>
            <pc:sldMk cId="3392454441" sldId="535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5:31:02.387" v="6342" actId="207"/>
          <ac:spMkLst>
            <pc:docMk/>
            <pc:sldMk cId="3392454441" sldId="535"/>
            <ac:spMk id="9" creationId="{E0F0D372-F7E0-495F-B902-BC74D08A6F97}"/>
          </ac:spMkLst>
        </pc:spChg>
      </pc:sldChg>
      <pc:sldChg chg="modSp add mod">
        <pc:chgData name="Stephen Y. Chow" userId="c95fa33aa4208ac5" providerId="LiveId" clId="{06D1B77C-137F-4C51-A5B7-A411A8ACCE6A}" dt="2023-10-03T05:56:41.323" v="7405" actId="5793"/>
        <pc:sldMkLst>
          <pc:docMk/>
          <pc:sldMk cId="1093544159" sldId="536"/>
        </pc:sldMkLst>
        <pc:spChg chg="mod">
          <ac:chgData name="Stephen Y. Chow" userId="c95fa33aa4208ac5" providerId="LiveId" clId="{06D1B77C-137F-4C51-A5B7-A411A8ACCE6A}" dt="2023-10-03T05:23:58.753" v="6261" actId="20577"/>
          <ac:spMkLst>
            <pc:docMk/>
            <pc:sldMk cId="1093544159" sldId="536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5:56:41.323" v="7405" actId="5793"/>
          <ac:spMkLst>
            <pc:docMk/>
            <pc:sldMk cId="1093544159" sldId="536"/>
            <ac:spMk id="9" creationId="{E0F0D372-F7E0-495F-B902-BC74D08A6F97}"/>
          </ac:spMkLst>
        </pc:spChg>
      </pc:sldChg>
      <pc:sldChg chg="modSp add mod ord">
        <pc:chgData name="Stephen Y. Chow" userId="c95fa33aa4208ac5" providerId="LiveId" clId="{06D1B77C-137F-4C51-A5B7-A411A8ACCE6A}" dt="2023-10-03T06:49:33.350" v="8268" actId="20577"/>
        <pc:sldMkLst>
          <pc:docMk/>
          <pc:sldMk cId="3421588873" sldId="537"/>
        </pc:sldMkLst>
        <pc:spChg chg="mod">
          <ac:chgData name="Stephen Y. Chow" userId="c95fa33aa4208ac5" providerId="LiveId" clId="{06D1B77C-137F-4C51-A5B7-A411A8ACCE6A}" dt="2023-10-03T06:48:52.537" v="8267" actId="20577"/>
          <ac:spMkLst>
            <pc:docMk/>
            <pc:sldMk cId="3421588873" sldId="537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6:49:33.350" v="8268" actId="20577"/>
          <ac:spMkLst>
            <pc:docMk/>
            <pc:sldMk cId="3421588873" sldId="537"/>
            <ac:spMk id="9" creationId="{E0F0D372-F7E0-495F-B902-BC74D08A6F97}"/>
          </ac:spMkLst>
        </pc:spChg>
      </pc:sldChg>
      <pc:sldChg chg="modSp add mod ord">
        <pc:chgData name="Stephen Y. Chow" userId="c95fa33aa4208ac5" providerId="LiveId" clId="{06D1B77C-137F-4C51-A5B7-A411A8ACCE6A}" dt="2023-10-03T06:48:45.335" v="8262" actId="20577"/>
        <pc:sldMkLst>
          <pc:docMk/>
          <pc:sldMk cId="3847893115" sldId="538"/>
        </pc:sldMkLst>
        <pc:spChg chg="mod">
          <ac:chgData name="Stephen Y. Chow" userId="c95fa33aa4208ac5" providerId="LiveId" clId="{06D1B77C-137F-4C51-A5B7-A411A8ACCE6A}" dt="2023-10-03T06:48:45.335" v="8262" actId="20577"/>
          <ac:spMkLst>
            <pc:docMk/>
            <pc:sldMk cId="3847893115" sldId="538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3T06:24:52.171" v="7676" actId="20577"/>
          <ac:spMkLst>
            <pc:docMk/>
            <pc:sldMk cId="3847893115" sldId="538"/>
            <ac:spMk id="9" creationId="{E0F0D372-F7E0-495F-B902-BC74D08A6F97}"/>
          </ac:spMkLst>
        </pc:spChg>
      </pc:sldChg>
      <pc:sldChg chg="add">
        <pc:chgData name="Stephen Y. Chow" userId="c95fa33aa4208ac5" providerId="LiveId" clId="{06D1B77C-137F-4C51-A5B7-A411A8ACCE6A}" dt="2023-10-04T02:21:45.717" v="8328" actId="2890"/>
        <pc:sldMkLst>
          <pc:docMk/>
          <pc:sldMk cId="3704490527" sldId="539"/>
        </pc:sldMkLst>
      </pc:sldChg>
      <pc:sldChg chg="modSp add mod ord">
        <pc:chgData name="Stephen Y. Chow" userId="c95fa33aa4208ac5" providerId="LiveId" clId="{06D1B77C-137F-4C51-A5B7-A411A8ACCE6A}" dt="2023-10-04T05:27:32.397" v="9865" actId="20577"/>
        <pc:sldMkLst>
          <pc:docMk/>
          <pc:sldMk cId="2600832971" sldId="540"/>
        </pc:sldMkLst>
        <pc:spChg chg="mod">
          <ac:chgData name="Stephen Y. Chow" userId="c95fa33aa4208ac5" providerId="LiveId" clId="{06D1B77C-137F-4C51-A5B7-A411A8ACCE6A}" dt="2023-10-04T05:27:32.397" v="9865" actId="20577"/>
          <ac:spMkLst>
            <pc:docMk/>
            <pc:sldMk cId="2600832971" sldId="540"/>
            <ac:spMk id="3" creationId="{00000000-0000-0000-0000-000000000000}"/>
          </ac:spMkLst>
        </pc:spChg>
      </pc:sldChg>
      <pc:sldChg chg="modSp add mod">
        <pc:chgData name="Stephen Y. Chow" userId="c95fa33aa4208ac5" providerId="LiveId" clId="{06D1B77C-137F-4C51-A5B7-A411A8ACCE6A}" dt="2023-10-04T05:26:50.826" v="9841" actId="20577"/>
        <pc:sldMkLst>
          <pc:docMk/>
          <pc:sldMk cId="1363104443" sldId="541"/>
        </pc:sldMkLst>
        <pc:spChg chg="mod">
          <ac:chgData name="Stephen Y. Chow" userId="c95fa33aa4208ac5" providerId="LiveId" clId="{06D1B77C-137F-4C51-A5B7-A411A8ACCE6A}" dt="2023-10-04T05:22:10.900" v="9768" actId="255"/>
          <ac:spMkLst>
            <pc:docMk/>
            <pc:sldMk cId="1363104443" sldId="541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4T05:26:50.826" v="9841" actId="20577"/>
          <ac:spMkLst>
            <pc:docMk/>
            <pc:sldMk cId="1363104443" sldId="541"/>
            <ac:spMk id="9" creationId="{E0F0D372-F7E0-495F-B902-BC74D08A6F97}"/>
          </ac:spMkLst>
        </pc:spChg>
      </pc:sldChg>
      <pc:sldChg chg="modSp add mod ord">
        <pc:chgData name="Stephen Y. Chow" userId="c95fa33aa4208ac5" providerId="LiveId" clId="{06D1B77C-137F-4C51-A5B7-A411A8ACCE6A}" dt="2023-10-04T17:51:50.453" v="11249" actId="20577"/>
        <pc:sldMkLst>
          <pc:docMk/>
          <pc:sldMk cId="232938598" sldId="542"/>
        </pc:sldMkLst>
        <pc:spChg chg="mod">
          <ac:chgData name="Stephen Y. Chow" userId="c95fa33aa4208ac5" providerId="LiveId" clId="{06D1B77C-137F-4C51-A5B7-A411A8ACCE6A}" dt="2023-10-04T05:31:12.907" v="9887" actId="20577"/>
          <ac:spMkLst>
            <pc:docMk/>
            <pc:sldMk cId="232938598" sldId="542"/>
            <ac:spMk id="2" creationId="{00000000-0000-0000-0000-000000000000}"/>
          </ac:spMkLst>
        </pc:spChg>
        <pc:spChg chg="mod">
          <ac:chgData name="Stephen Y. Chow" userId="c95fa33aa4208ac5" providerId="LiveId" clId="{06D1B77C-137F-4C51-A5B7-A411A8ACCE6A}" dt="2023-10-04T17:51:50.453" v="11249" actId="20577"/>
          <ac:spMkLst>
            <pc:docMk/>
            <pc:sldMk cId="232938598" sldId="542"/>
            <ac:spMk id="9" creationId="{E0F0D372-F7E0-495F-B902-BC74D08A6F9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C7472-16B2-4C96-A068-991E425C965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BAA5D-0D10-41B7-8FFF-2A6957BD4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48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56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B31BD-D9EF-2CFD-B1E8-EEF1B203B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CA2701-C4BE-A6DB-D751-BB337B2326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457ECB-3951-902F-5A94-570CE26F4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39E78-9A60-8A2E-7BDE-18A375884F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92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129A9-83B1-DEC8-8C0B-AEC3C9E4B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0A8500-0F87-ACF0-47CA-3A99D5A7C5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274A0F-1EFE-51A0-3B8A-5FE7C5A013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C496A6-C74A-FF8A-0701-BAF163160F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19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2DEC0-D2AE-DDFB-4205-BE51CB838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A70F23-3FE2-82BE-6463-621354360A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42B117-EF54-C32E-7AE0-2B11D9A15D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B5F84-2B47-9018-4515-487A570554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93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A8DE4-162A-421E-B2CC-C8BD62099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AF3529-4B2B-F38C-0053-78B30DA233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3261A1-5CA0-AF03-3D00-5FB5FE733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CD273-3F7C-F29C-C698-E1F7335D95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17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A00B7-2579-675D-AA80-28515C754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D443A3-FC66-7A74-9872-B899C72F94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9D63AC-0F5C-63F7-66D3-5388AEC267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7426AE-FC82-F512-1CD7-82113B9825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65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FF1D6-FFE3-50C2-CCD1-9F4ABEE21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94B804-FA52-AFAE-619C-DF19668536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9A32EF-34F0-ACDC-CE4A-CB5034A7A3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B2712-2F8D-7FE8-E775-DAA20990F6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92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C7838-3867-AE0C-41E5-E2309D4EC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568F7D-EED8-4213-E34D-06F06D1DB0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55D198-67C4-C049-E79B-D3797CBF82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60D42-3ADD-4F9C-8BBE-1A8C0A6056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01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53AB6-FCFA-256F-8EF5-5F2E81748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DE3CE1-D281-E758-14D7-219C58980C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A3D8EC-DE6F-526B-D7B5-EFD3F63365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460BDE-9E81-4982-F79A-D416CA4738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61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C3AA0-356A-00FC-3E26-1A7CD08D7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8EA377-FC28-4D65-4DA5-9297075B4F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501372-2343-D5A4-DFB3-71C37D557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0F781-46EE-9BDE-CDD3-A1E7378C39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48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39D08-1DF8-C80E-4C20-D058C6CEE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1C9B89-F3AD-9A2E-F04F-F030AD8A72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771967-E9BA-0C8B-F3F4-B65EFF6929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B5EF1-2FCB-4CC9-1BEF-035A700C2B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BAA5D-0D10-41B7-8FFF-2A6957BD47A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2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37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0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2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2029C-C7E8-476B-9249-9A41252C3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4FDB0A-76EB-4DDB-A3A2-8BE6F58D4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18162-C949-4AB0-8BB4-7A664812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51088-C87A-4D61-984A-37819483F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A684C-6EC3-45A0-858A-8737E1E26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87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607BD-DAA7-4BCB-A76A-9FEE258EC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0CE2E-9E23-493E-BBC0-0E83206A4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472D4-4379-474B-8789-99AA94E89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B4EC3-F309-4C71-A9CE-D3B4A3FCB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EBDEF-5D71-49CE-84AF-9156CA273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15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2E1DD-9843-4EC7-812C-534C2CB7D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1FCAF-BAE8-4002-9A20-6010F6A93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E9626-D823-4169-ACD2-2AFB71634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26ED2-9F68-4E27-930D-A865F7328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16118-E941-4A86-8581-9D9C8987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81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4FD1E-E323-4BAB-B99C-E43E753C0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2E6D5-486C-4FD8-A8F9-D84226DBB6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C83B26-D351-4D36-A394-79574E2164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CB28A8-884D-4285-9D7C-DA11F75ED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99308-BDE2-446C-B72B-155DC2253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83B2A-714D-4EB1-B68F-E1494A4B2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81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2975F-9702-437D-B0C6-8A41E6739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98F07-15DC-4B18-B7C4-0102CED4B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602A4-1990-4BDC-8C49-CF2D696F1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9FB209-9650-4689-9E2B-E8647C4418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018991-DA9A-437C-9882-07151A8A4B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779EED-2AFE-4C5C-8169-3E0E4FEE7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E55F2F-3454-49C3-A3EB-FC9B6ECAA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FE6BC5-EFF3-43C0-A2B3-2B92CC1E6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05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CED1B-3229-4BB8-9107-75D6DC14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64C64F-07C6-4763-B753-93D7B46A7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BBF8EF-B4B1-4C14-A75B-7FE8DB1B2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DB3074-9BEB-4FB0-BC06-2B3CBFE56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65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45874-0074-45F4-8FE9-66A288897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5C41AF-2579-4015-B489-3785AF5C1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FC3AC-908E-4779-B52C-DDCEAEB2E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130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70A3E-45CE-4806-9308-27A4A923B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650A6-841D-46B9-AE8A-1987CA662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89C316-9D20-46B9-8E4E-E72E861D4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6EBB3-F48B-4330-A7F9-FB2FC4E2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8FB5C-7076-4F82-9C08-B87BC8B48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E7AC27-0D76-4AC0-86E6-B997852E5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1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14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8B75A-EB32-4F8F-B4A2-017059805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BD603A-8144-476F-AC9B-B601C95B1C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66606-FA26-4E43-8138-11C994CF7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886EBA-9C72-4032-8D3D-072E94279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E6E2E-AD6E-40DC-BB6A-7B697CC3A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4AC8DE-6939-49DB-A69F-081F9A933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083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606FD-4508-422F-8ABA-141D29D89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516D4-45B0-4F88-A440-81EA18E64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7F8D1-94B8-4B5F-A72A-052B3A08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6ECC4-8378-457C-8A89-98C9A7928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35D40-0A20-43C3-84DE-964D9BF49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93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F6662A-C8B5-416A-A5CA-706873C407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BF6A7-2C87-4FA5-87DA-95DB413D7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DB69-ADD0-49DE-B3B0-680A4697D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DC2C2-75A9-44B7-B148-A96C4E7E8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F3F57-63C0-4B73-AD8A-5B13628DB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62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BB131-11EE-4711-80DA-117C62C63A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968791-7A99-45F5-87FB-3DB60D125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C8A0C-9488-47D5-BD73-A495E6EC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29ABD-AF6A-46A9-960C-2C5759395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958B6-F994-4F22-B4AF-E97418BDA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6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F8A34-6D6B-489B-B314-3B1E9CD4A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FBAE7-F8C1-4416-B9F4-ED5552F36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6981D-2425-4602-B480-E79FD1D9F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10C0E-56C0-44FD-9641-B8536269A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35464-1A78-4D61-80FC-E4646CF7D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8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D4158-5675-447B-89A6-5B312DF2C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A6024-3063-4316-85C3-84A66A3FA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70D65-4489-43D3-B48F-9D6E016D8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6B5FF-63F8-41D3-932B-90AAABF12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696E5-816C-475E-8906-42D0B905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788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8484C-9DC6-450E-A647-BBF85F5CD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6ACF0-F1C3-422F-9AAF-65206F6DD2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30F21-D68F-4B04-ADBC-56CE8F87D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57DE2-2807-47BF-B961-D7F701D1F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71F675-96CC-4529-8448-3B540D5D1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35F27-7AA4-440E-8093-38DD99F68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382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92D88-7375-4EEB-8B61-947976B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61C43-0645-452B-B93B-4F5963895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0E872-6377-43B1-AEDC-642BD64E12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F30160-1165-4B46-959F-65FCCDED9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CA1D50-1196-413D-A3C9-22C0DBE7BC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710CE2-9199-4A51-8CB7-B345CEF5C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95BFBD-779B-4893-B590-A871A488D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95EF59-3DBE-4706-88C2-57391B89F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916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3119-751B-4C91-A155-81B01C43F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08FF8-1594-431B-AAC3-3C157C56C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B606E-ED64-421A-A443-9ECDF86E3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BA7C56-D2C9-4883-A832-1C964115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913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AD772A-96BB-417B-91A9-E7994852A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3435B4-0C51-4354-A7B8-560D0BBB0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17599-294C-47D3-9EF3-9E5F78EE2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73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7532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DFF0B-799E-4B08-9B8E-72171F63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FA1C2-6D8C-497B-93C8-6D3932A24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D2B5C-DD03-4E1E-977A-136AF9E5C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C9A82-2649-44AB-9141-A597E8B14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80A3E-C1BC-4F53-83C2-63C57CF83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4FEEC8-63DE-4E96-A11A-5D1161BF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133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C9F86-8378-40F5-A877-3E61E6F8D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50DD5A-D987-4104-9958-1FF4F9F949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0CFB55-E178-4187-9A0E-5872AD997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D44AC-7DDF-4E4D-B6BD-9111FE69C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0BCC5-1F13-45E2-8493-CDD1BE0D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8E5C8-8113-48B6-9914-8DB100D21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295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422B0-542F-4F08-8832-98E0C9EC3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326DA8-9452-45C5-9734-C2E0B38DB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CD85C-D260-456C-9E43-4DF7325F5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31EF5-9E11-4713-9487-1A0673628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7BFD7-D044-40C6-94AF-5E1068537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715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F4C91B-1289-4F24-9528-ACA06C9F69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EF583-4705-4041-8727-CDBC14EC1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1E688-9A3F-475B-851E-92C5E831D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5145-2539-4A21-8593-CD9BD7A70A2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DCAA4-C22C-495E-8E44-8E36E0791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CD844-401C-4156-ABE6-2701F4749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858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348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21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726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191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439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0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366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081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5130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809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789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1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24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4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0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61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3/21/2019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Stephen.Y.Chow@Hsuanyeh.com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1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622CC-6EC5-4616-BBCB-5D9C49D8C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041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8F7503-B18C-46AF-AC65-0256EFB44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53082-7B5D-46B8-BB50-C381E4083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677C0-03F7-4501-B887-122928AADC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C5AD6-0BB7-4CB2-B468-23C99883CD0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8CE2D-8F1F-4BAF-B1CC-90C1464A89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B4DD6-D265-4FF6-85D2-688DA5AC0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EB04B-A263-4796-A9EF-79486B9A3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2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DD862B-F571-4E65-B984-6BB8FB57D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B8C0F-C7A0-41DA-A1F6-C8C128FBE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FB79A-1F1F-4281-9FA4-D272E75C17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3/8/21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995EE-6F6C-4FC3-99BE-ABB3BEB7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Stephen.Y.Chow@Hsuanyeh.com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011DB-B199-4E12-A65E-0EFF34EA0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00A48-143D-4B6A-8464-713AF8DD7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5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3/21/2019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Stephen.Y.Chow@Hsuanyeh.com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66104-AACD-4EC3-9F70-4309D1296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4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en@StephenYChow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en@StephenYChow.co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en@StephenYChow.co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en@StephenYChow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en@StephenYChow.co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@StephenYChow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9900" y="1770713"/>
            <a:ext cx="6172200" cy="29621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3600" dirty="0">
                <a:solidFill>
                  <a:srgbClr val="FF0000"/>
                </a:solidFill>
              </a:rPr>
              <a:t>MCLE</a:t>
            </a:r>
            <a:endParaRPr lang="en-US" dirty="0"/>
          </a:p>
          <a:p>
            <a:pPr marL="0" indent="0" algn="ctr">
              <a:buNone/>
            </a:pPr>
            <a:r>
              <a:rPr lang="en-US" sz="3200" b="1" dirty="0"/>
              <a:t>Licensing Strategies for Protecting Interests in Content Used To Train Generative AI</a:t>
            </a:r>
            <a:endParaRPr lang="en-US" sz="3200" dirty="0"/>
          </a:p>
          <a:p>
            <a:pPr marL="0" indent="0" algn="ctr">
              <a:buNone/>
            </a:pPr>
            <a:r>
              <a:rPr lang="en-US" b="1" dirty="0"/>
              <a:t>(in View of </a:t>
            </a:r>
            <a:r>
              <a:rPr lang="en-US" b="1" i="1" dirty="0"/>
              <a:t>Anthropic</a:t>
            </a:r>
            <a:r>
              <a:rPr lang="en-US" b="1" dirty="0"/>
              <a:t> and </a:t>
            </a:r>
            <a:r>
              <a:rPr lang="en-US" b="1" i="1" dirty="0"/>
              <a:t>Meta</a:t>
            </a:r>
            <a:r>
              <a:rPr lang="en-US" b="1" dirty="0"/>
              <a:t>)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DABAAE-6A94-429F-9A30-CD7A4D31A5E3}"/>
              </a:ext>
            </a:extLst>
          </p:cNvPr>
          <p:cNvSpPr txBox="1"/>
          <p:nvPr/>
        </p:nvSpPr>
        <p:spPr>
          <a:xfrm>
            <a:off x="8896861" y="4732854"/>
            <a:ext cx="2456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Stephen Y. Chow</a:t>
            </a:r>
          </a:p>
          <a:p>
            <a:r>
              <a:rPr lang="en-US" dirty="0"/>
              <a:t>Stephen Y. Chow, </a:t>
            </a:r>
            <a:r>
              <a:rPr lang="en-US" cap="small" dirty="0"/>
              <a:t>pc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Boston, Massachusetts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A3A3B-0432-4F79-98F1-CD22A1F2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F51FA-A27E-49EF-B9EC-250392565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Stephen@StephenYChow.com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7330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4C244-52FC-056E-EE54-C8177EE3C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0215C-0ACC-F540-2D5D-CB359278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-457200"/>
            <a:r>
              <a:rPr lang="en-US" sz="3600" b="1" i="1" dirty="0">
                <a:solidFill>
                  <a:srgbClr val="FF0000"/>
                </a:solidFill>
              </a:rPr>
              <a:t>Bartz v. Anthropic, PBC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03C11A-4ACF-E9C9-A988-650F7E7C2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1F86DF-250D-FE97-6F4D-2574D78033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5F43017-2714-64F8-FE42-5A16B8A80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444752"/>
            <a:ext cx="9375820" cy="491160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b="1" dirty="0">
                <a:solidFill>
                  <a:srgbClr val="FF0000"/>
                </a:solidFill>
              </a:rPr>
              <a:t>2025 U.S. Dist. LEXIS 118989 (N.D. Cal. June 23, 2025) (Alsup, USDJ)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Anthropic copied MM of books, some pirated, some purchased, scanned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Maintained central/research library, copied subsets for training multiple LLMs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Cleaned, tokenized (“translated”), “compressed” (“memorized”, could reproduce work)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No allegation of generating substantial copy as output, prevented by intervening software 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Summary judgment of fair use in training use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“Memorization” not prohibited or emulating style 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Distinguished </a:t>
            </a:r>
            <a:r>
              <a:rPr lang="en-US" sz="2800" i="1" dirty="0"/>
              <a:t>Reuters v. Ross </a:t>
            </a:r>
            <a:r>
              <a:rPr lang="en-US" sz="2800" i="1" dirty="0" err="1"/>
              <a:t>Intell</a:t>
            </a:r>
            <a:r>
              <a:rPr lang="en-US" sz="2800" dirty="0"/>
              <a:t>., “fresh” writing “orthogonal” (</a:t>
            </a:r>
            <a:r>
              <a:rPr lang="en-US" sz="2800" i="1" dirty="0"/>
              <a:t>Warhol</a:t>
            </a:r>
            <a:r>
              <a:rPr lang="en-US" sz="2800" dirty="0"/>
              <a:t>) to author’s right to control, thus “quintessentially transformative” (arguable 1st fair use factor ‘FUF”)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Purchased and scanned (and destroyed physically) books was transformative use and did not have market substitution effects (4</a:t>
            </a:r>
            <a:r>
              <a:rPr lang="en-US" sz="2800" baseline="30000" dirty="0"/>
              <a:t>th</a:t>
            </a:r>
            <a:r>
              <a:rPr lang="en-US" sz="2800" dirty="0"/>
              <a:t> FUF)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Pirated books not defensible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Agreement to settle for at least $1.5B (reported as about $3K/work)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349428-7DCE-2C82-FB74-D4E5BDEB4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3925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B8C47-2534-54A1-BCDF-8AB1E0AD9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F7C6-8150-D0BF-8CA9-1CCFB9DD9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1648"/>
            <a:ext cx="10515600" cy="1325563"/>
          </a:xfrm>
        </p:spPr>
        <p:txBody>
          <a:bodyPr>
            <a:normAutofit/>
          </a:bodyPr>
          <a:lstStyle/>
          <a:p>
            <a:pPr indent="-1371600"/>
            <a:r>
              <a:rPr lang="en-US" sz="3600" b="1" i="1" dirty="0" err="1">
                <a:solidFill>
                  <a:srgbClr val="FF0000"/>
                </a:solidFill>
              </a:rPr>
              <a:t>Kadrey</a:t>
            </a:r>
            <a:r>
              <a:rPr lang="en-US" sz="3600" b="1" i="1" dirty="0">
                <a:solidFill>
                  <a:srgbClr val="FF0000"/>
                </a:solidFill>
              </a:rPr>
              <a:t> v. Meta Platforms, Inc.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5FFDC4-DF57-F456-38FC-A5574909F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90712F-FCD3-C120-9051-A03D49B72A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9DA93A1-8E43-8AA0-C17B-E186D971E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444752"/>
            <a:ext cx="9375820" cy="49116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F0000"/>
                </a:solidFill>
              </a:rPr>
              <a:t>2025 U.S. Dist. LEXIS 121064 (N.D. Cal. June 25, 2025) (Chhabria, USDJ)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Noted minimal cost to generate works such as romance novels in </a:t>
            </a:r>
            <a:r>
              <a:rPr lang="en-US" sz="2400" i="1" dirty="0"/>
              <a:t>market substitution</a:t>
            </a:r>
            <a:r>
              <a:rPr lang="en-US" sz="2400" dirty="0"/>
              <a:t>, criticizing </a:t>
            </a:r>
            <a:r>
              <a:rPr lang="en-US" sz="2400" i="1" dirty="0"/>
              <a:t>Bartz </a:t>
            </a:r>
            <a:r>
              <a:rPr lang="en-US" sz="2400" dirty="0"/>
              <a:t>as giving short shrift to key 4</a:t>
            </a:r>
            <a:r>
              <a:rPr lang="en-US" sz="2400" baseline="30000" dirty="0"/>
              <a:t>th</a:t>
            </a:r>
            <a:r>
              <a:rPr lang="en-US" sz="2400" dirty="0"/>
              <a:t> FUF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Meta “torrented” “shadow libraries”; initiated but </a:t>
            </a:r>
            <a:r>
              <a:rPr lang="en-US" sz="2400" i="1" dirty="0"/>
              <a:t>abandoned licensing </a:t>
            </a:r>
            <a:r>
              <a:rPr lang="en-US" sz="2400" dirty="0"/>
              <a:t>of books; “mitigated” (post-trained) to prevent regurgitation &gt; 50 words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SJ of fair use in </a:t>
            </a:r>
            <a:r>
              <a:rPr lang="en-US" sz="2400" i="1" dirty="0"/>
              <a:t>allegation</a:t>
            </a:r>
            <a:r>
              <a:rPr lang="en-US" sz="2400" dirty="0"/>
              <a:t> of direct infringement 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Accused use transformative in different purpose; emulation of style not “repackaging”; unlike </a:t>
            </a:r>
            <a:r>
              <a:rPr lang="en-US" sz="2000" i="1" dirty="0"/>
              <a:t>Bartz</a:t>
            </a:r>
            <a:r>
              <a:rPr lang="en-US" sz="2000" dirty="0"/>
              <a:t>, use of shadow library not separate from training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Key 4</a:t>
            </a:r>
            <a:r>
              <a:rPr lang="en-US" sz="2000" baseline="30000" dirty="0"/>
              <a:t>th</a:t>
            </a:r>
            <a:r>
              <a:rPr lang="en-US" sz="2000" dirty="0"/>
              <a:t> FUF: de minimis regurgitation; no licensing market; no evidence for indirect substitution (dilution) market effect (as in cheap romance novels)</a:t>
            </a:r>
          </a:p>
          <a:p>
            <a:pPr>
              <a:lnSpc>
                <a:spcPct val="120000"/>
              </a:lnSpc>
            </a:pPr>
            <a:endParaRPr lang="en-US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2CB448-6CA5-5E4D-2362-F9B98F2D9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7137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29626-AD7B-0618-0212-62E83D7EB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F3197-FCF5-03AE-F64C-32E9F267D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900" y="2930228"/>
            <a:ext cx="6172200" cy="1111103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F0000"/>
                </a:solidFill>
              </a:rPr>
              <a:t>Options for Protecting Interests in </a:t>
            </a:r>
            <a:r>
              <a:rPr lang="en-US" sz="2400" b="1" i="0" u="none" strike="noStrike" baseline="0" dirty="0">
                <a:solidFill>
                  <a:srgbClr val="FF0000"/>
                </a:solidFill>
              </a:rPr>
              <a:t>Content/Data Used by Generative AI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230233-6CF1-912A-2ABD-4CC8AAE36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12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AB2A9-7B4B-8369-4607-61BCB35D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September 19,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8ABD2-7E26-5B9D-7A87-85E0FAE0D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6827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6DF4C-27F9-CDDD-AF36-9E70F9D24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1376C-C0F7-BD64-C9E8-5F16C028B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What Can Be Done About Already “Public” Content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CC801F-F7D8-A3B8-7B50-1C8FCA55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C228C8-1D24-AAC5-F76A-DBD553297B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574EB40-7588-2B56-851B-348B010F1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316736"/>
            <a:ext cx="9375820" cy="49116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Underlying trade-offs in web exposure (pay-wall, reviews, re-posts) – copyright law is directed to pre-internet publication – compare European and Canadian compulsory licensing of news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N.D. Cal. 2025Q3: support fair use of GenAI training even so far as in </a:t>
            </a:r>
            <a:r>
              <a:rPr lang="en-US" sz="2400" i="1" dirty="0" err="1"/>
              <a:t>Kadrey</a:t>
            </a:r>
            <a:r>
              <a:rPr lang="en-US" sz="2400" i="1" dirty="0"/>
              <a:t> </a:t>
            </a:r>
            <a:r>
              <a:rPr lang="en-US" sz="2400" dirty="0"/>
              <a:t>use of “shadow libraries” where output content is limited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Models may be specifically directed to duplicating “style” (romance novels) by fine-tuning reasonably adequate foundation models</a:t>
            </a:r>
          </a:p>
          <a:p>
            <a:pPr lvl="1">
              <a:lnSpc>
                <a:spcPct val="120000"/>
              </a:lnSpc>
            </a:pPr>
            <a:r>
              <a:rPr lang="en-US" sz="2000" b="1" dirty="0"/>
              <a:t>Licensing possibilities </a:t>
            </a:r>
            <a:r>
              <a:rPr lang="en-US" sz="2000" dirty="0"/>
              <a:t>based on litigation trade-offs in aggregate (class-action)/collective licensing v. economic accountability of putative infringer -- “style” copying liability is hardly established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1DF8D0-3CDE-23BD-AFEE-CE08797C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0255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E463E-3BC1-271B-2494-C385A9CE7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523EB-B693-4E4C-88AF-1012D67EA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What Can Be Done Going Forward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2DFE7F-88C9-669E-82C9-DBFBF5F11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6F0D36-178E-560B-4263-6D10DE44A3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69099D9-90E9-3A41-1FB2-51EE42907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316736"/>
            <a:ext cx="9375820" cy="4911600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Consider the trade-off of “free” web access to content/data: may be grabbed for fine-tuning and RAG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Consider </a:t>
            </a:r>
            <a:r>
              <a:rPr lang="en-US" sz="2400" i="1" dirty="0"/>
              <a:t>information value of prompts</a:t>
            </a:r>
            <a:r>
              <a:rPr lang="en-US" sz="2400" dirty="0"/>
              <a:t>, obligations to third parties of confidentiality (trade secrets, personal information, client confidences)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Negotiated contracts with GenAI platform/model providers – </a:t>
            </a:r>
            <a:r>
              <a:rPr lang="en-US" sz="2000" i="1" dirty="0"/>
              <a:t>allocation of IP</a:t>
            </a:r>
            <a:r>
              <a:rPr lang="en-US" sz="2000" dirty="0"/>
              <a:t>, indemnification</a:t>
            </a:r>
          </a:p>
          <a:p>
            <a:pPr lvl="1">
              <a:lnSpc>
                <a:spcPct val="120000"/>
              </a:lnSpc>
            </a:pPr>
            <a:r>
              <a:rPr lang="en-US" sz="2000" b="1" dirty="0"/>
              <a:t>Non-negotiable </a:t>
            </a:r>
            <a:r>
              <a:rPr lang="en-US" sz="2000" dirty="0"/>
              <a:t>(formerly “mass market”) “products” – look at terms of service and privacy policy (more subject to deceptive practice claims). “Free” ChatGPT: 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“You own the inputs you provide and the outputs you get back, </a:t>
            </a:r>
            <a:r>
              <a:rPr lang="en-US" i="1" dirty="0"/>
              <a:t>except OpenAI can use them to improve its services</a:t>
            </a:r>
            <a:r>
              <a:rPr lang="en-US" dirty="0"/>
              <a:t> (</a:t>
            </a:r>
            <a:r>
              <a:rPr lang="en-US" i="1" dirty="0"/>
              <a:t>unless</a:t>
            </a:r>
            <a:r>
              <a:rPr lang="en-US" dirty="0"/>
              <a:t> you’re on a </a:t>
            </a:r>
            <a:r>
              <a:rPr lang="en-US" i="1" dirty="0"/>
              <a:t>paid plan …</a:t>
            </a:r>
            <a:r>
              <a:rPr lang="en-US" dirty="0"/>
              <a:t>).”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“</a:t>
            </a:r>
            <a:r>
              <a:rPr lang="en-US" i="1" dirty="0"/>
              <a:t>Your conversations may be logged and reviewed </a:t>
            </a:r>
            <a:r>
              <a:rPr lang="en-US" dirty="0"/>
              <a:t>to improve model performance and safety, </a:t>
            </a:r>
            <a:r>
              <a:rPr lang="en-US" i="1" dirty="0"/>
              <a:t>unless you opt out </a:t>
            </a:r>
            <a:r>
              <a:rPr lang="en-US" dirty="0"/>
              <a:t>in settings (available to paid users).” </a:t>
            </a:r>
            <a:r>
              <a:rPr lang="en-US" b="1" dirty="0"/>
              <a:t>Anonymize</a:t>
            </a:r>
            <a:r>
              <a:rPr lang="en-US" dirty="0"/>
              <a:t>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ED4D38-DDBD-4F08-82C4-4162369B0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4795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69AD1-ED18-821C-48D8-D7C9F945F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54F6D-2EB9-776E-8249-1278BE4F9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900" y="2930228"/>
            <a:ext cx="6172200" cy="1111103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F0000"/>
                </a:solidFill>
              </a:rPr>
              <a:t>Protecting Interests in </a:t>
            </a:r>
            <a:r>
              <a:rPr lang="en-US" sz="2400" b="1" i="0" u="none" strike="noStrike" baseline="0" dirty="0">
                <a:solidFill>
                  <a:srgbClr val="FF0000"/>
                </a:solidFill>
              </a:rPr>
              <a:t>Content/Data </a:t>
            </a:r>
            <a:r>
              <a:rPr lang="en-US" sz="2400" b="1" dirty="0">
                <a:solidFill>
                  <a:srgbClr val="FF0000"/>
                </a:solidFill>
              </a:rPr>
              <a:t>Generated</a:t>
            </a:r>
            <a:r>
              <a:rPr lang="en-US" sz="2400" b="1" i="0" u="none" strike="noStrike" baseline="0" dirty="0">
                <a:solidFill>
                  <a:srgbClr val="FF0000"/>
                </a:solidFill>
              </a:rPr>
              <a:t> by Generative AI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191FDF7-6A51-6050-EA25-CE3D1638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15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BD70E-E372-B68F-B677-A81137CD0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September 19,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8E344-865A-329C-3164-B907B1D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731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50891-EA48-2561-968C-71F1D6394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B3DAB-E94B-15E3-C4DF-BD29FD57C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U.S. Proprietary Rights (Licensable) in GenAI Output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8851A3-2AE1-EBC0-EAEF-80A6CE556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2492B3-CEF1-E7B5-A6E7-C5EC7AB04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473C2D1-B313-998F-C38F-94469F2A0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444752"/>
            <a:ext cx="9375820" cy="49116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Copyrights</a:t>
            </a:r>
            <a:r>
              <a:rPr lang="en-US" sz="2400" dirty="0"/>
              <a:t>: Copyright Office (under current administration challenge) will not register (required for enforcement) portion of work generated by GenAI but may register compilation including human arrangement.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Patents</a:t>
            </a:r>
            <a:r>
              <a:rPr lang="en-US" sz="2400" dirty="0"/>
              <a:t>: must have human inventor(s) that made “significant contribution” to the claimed invention (question of some “reduction to practice” in addition to or as part of “conception”)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Trademarks</a:t>
            </a:r>
            <a:r>
              <a:rPr lang="en-US" sz="2400" dirty="0"/>
              <a:t>: as long as used by owner to distinguish product or service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Trade secrets</a:t>
            </a:r>
            <a:r>
              <a:rPr lang="en-US" sz="2400" dirty="0"/>
              <a:t>: if a confidential relationship is created (by contract generally) and deemed to be reasonable protection 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In addition to outputs, prompts may enjoy protection as “input”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5B59D2-A218-000F-79E1-A7FA656F5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5230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9900" y="2930228"/>
            <a:ext cx="6172200" cy="111110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b="1" i="0" u="none" strike="noStrike" baseline="0" dirty="0">
                <a:solidFill>
                  <a:srgbClr val="FF0000"/>
                </a:solidFill>
              </a:rPr>
              <a:t>Use of Content/Data for Training of Generative AI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A3A3B-0432-4F79-98F1-CD22A1F2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September 19,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F51FA-A27E-49EF-B9EC-250392565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1641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Generative Artificial Intelligence of Interest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0F0D372-F7E0-495F-B902-BC74D08A6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444752"/>
            <a:ext cx="9375820" cy="4911600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sz="3200" dirty="0"/>
              <a:t>Chatbots (Chat GPT, Copilot, Gemini, Claude, Grok)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Human-like text response to user prompts generated from large language model (LLM) “knowledge” in “statistical” associations (vectors, </a:t>
            </a:r>
            <a:r>
              <a:rPr lang="en-US" sz="2800" i="1" dirty="0"/>
              <a:t>attention</a:t>
            </a:r>
            <a:r>
              <a:rPr lang="en-US" sz="2800" dirty="0"/>
              <a:t>) of </a:t>
            </a:r>
            <a:r>
              <a:rPr lang="en-US" sz="2800" i="1" dirty="0"/>
              <a:t>tokens</a:t>
            </a:r>
            <a:r>
              <a:rPr lang="en-US" sz="2800" dirty="0"/>
              <a:t> (word fragments)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Computer coding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Text to image (Stable Diffusion, Midjourney, DALL-E)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Text to video (Veo, Sora)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Deepfakes (image, audio)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33EB1E-EB29-4C83-B2EA-896FBDEAE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5280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9BEEB-D7B8-7214-0400-80E1B120E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94192-6564-48D9-19BC-D01C8FBD6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Artificial Neural Network Backbone (Deep Learning)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279FED-909A-8148-04A7-DDBDB0E77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67586-E017-E59D-9A26-AFB6C7554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C9921F4-5360-D123-1674-D0DCBC622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444752"/>
            <a:ext cx="9375820" cy="4911600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sz="3200" dirty="0"/>
              <a:t>Machine learning – “grounding” adjustment to “truth”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Supervised – labeling (‘predictive coding,’ recognition)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ANNs in current (foundation) LLMs “self-supervised”</a:t>
            </a:r>
          </a:p>
          <a:p>
            <a:pPr lvl="1">
              <a:lnSpc>
                <a:spcPct val="120000"/>
              </a:lnSpc>
            </a:pPr>
            <a:r>
              <a:rPr lang="en-US" sz="2800" i="1" dirty="0"/>
              <a:t>simulate</a:t>
            </a:r>
            <a:r>
              <a:rPr lang="en-US" sz="2800" dirty="0"/>
              <a:t> neurons with computational nodes/units in virtual layers “connecting” input, intermediate to output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text, broken into “tokens” embedded with semantic value in vectors (many dimensions), multiplied by weight matrices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training text applied at I/O and reiteratively forward and back propagated minimizing difference in gradient descent</a:t>
            </a:r>
          </a:p>
          <a:p>
            <a:pPr lvl="1">
              <a:lnSpc>
                <a:spcPct val="120000"/>
              </a:lnSpc>
            </a:pP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FF44BA-3CA9-7F98-86A3-D06AF34CD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9115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319CC-A1F1-FDBC-7991-74A42A8DA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4F0E0-8FD0-4E5F-1F33-54E6B0BA1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Additional Training/Use of Data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6C8E41-B4F9-3A01-A9FB-6DB638491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C42BDA-9439-FBF3-77B4-61ADF8789B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4A0911B-6044-9139-A30A-A0E0B8F54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444752"/>
            <a:ext cx="9375820" cy="49116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200" dirty="0"/>
              <a:t>“Fine tuning” -  task-specific (usually labeled) </a:t>
            </a:r>
            <a:r>
              <a:rPr lang="en-US" sz="3200" i="1" dirty="0"/>
              <a:t>data set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May retrain foundation model or used as an add-on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Retrieval-Augmented Generation (“RAG”)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RAG system accesses </a:t>
            </a:r>
            <a:r>
              <a:rPr lang="en-US" sz="2800" i="1" dirty="0"/>
              <a:t>external information </a:t>
            </a:r>
            <a:r>
              <a:rPr lang="en-US" sz="2800" dirty="0"/>
              <a:t>(web updates)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Embeddings (vectors) matched to semantically similar user query (prompt) vectors, </a:t>
            </a:r>
            <a:r>
              <a:rPr lang="en-US" sz="2800" i="1" dirty="0"/>
              <a:t>incorporated into prompt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Enhanced context of the LLM allows more “accurate” and current responses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4586AA-B2D1-5F25-5971-F3252B641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223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9C7BB-1BDC-2658-FEDE-E4B44B52E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4403D-FF72-844B-55E2-9176712FB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GenAI Use of Data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4B0148-DA77-5FEB-A3A8-A0E408AEA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9A2D9E-70E6-4945-1F77-2B637E2D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3AADA66-D8FA-D6DF-F7FC-1FFF8FDD5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444752"/>
            <a:ext cx="9375820" cy="49116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3200" dirty="0"/>
              <a:t>Training (“ingestion” of scraped or collections of data)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Foundational/fine-tuning LLM tokenization of </a:t>
            </a:r>
            <a:r>
              <a:rPr lang="en-US" sz="2800" i="1" dirty="0"/>
              <a:t>data</a:t>
            </a:r>
            <a:r>
              <a:rPr lang="en-US" sz="2800" dirty="0"/>
              <a:t>/vector transformation for weighted model (memory/inference engine)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Back up – for updates/variable models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Inference – Responses to Prompts (generation)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Output of stream of tokens responding to prompts</a:t>
            </a:r>
          </a:p>
          <a:p>
            <a:pPr lvl="1">
              <a:lnSpc>
                <a:spcPct val="120000"/>
              </a:lnSpc>
            </a:pPr>
            <a:r>
              <a:rPr lang="en-US" sz="2800" i="1" dirty="0"/>
              <a:t>Additional data </a:t>
            </a:r>
            <a:r>
              <a:rPr lang="en-US" sz="2800" dirty="0"/>
              <a:t>for RAG enhancement of prompts, dialog management (sentiment, “temperature” [randomness])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98D895-5E0B-8822-A434-F8E7FBF85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3693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47125-DF6E-19F5-9681-27AF5839E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285B-BE73-BA75-3CA1-CBC0CF243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900" y="2930228"/>
            <a:ext cx="6172200" cy="111110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0000"/>
                </a:solidFill>
              </a:rPr>
              <a:t>Claims to </a:t>
            </a:r>
            <a:r>
              <a:rPr lang="en-US" sz="3200" b="1" i="0" u="none" strike="noStrike" baseline="0" dirty="0">
                <a:solidFill>
                  <a:srgbClr val="FF0000"/>
                </a:solidFill>
              </a:rPr>
              <a:t>Content/Data Used for Training of Generative AI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D92164-2F7E-1C6B-D5CF-8F53CAE5D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36494-A783-C7FD-3D35-89070CBFA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September 19,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6D596-365F-2F53-C836-DC80B75EE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3485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E39E5-9E8D-3FB4-B1A9-D0717B120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2136D-3739-1BD1-9C20-234DF7329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Claims to Ownership/Limitation of Use of Data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03DB9A-7526-D694-5619-C0080F9A5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876B80-5C4F-51DE-7BE2-D656F6B952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29FF88F-2590-E3E1-0F5A-56ED21591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316736"/>
            <a:ext cx="9375820" cy="49116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3200" dirty="0"/>
              <a:t>Copyright exclusive </a:t>
            </a:r>
            <a:r>
              <a:rPr lang="en-US" sz="3200" i="1" dirty="0"/>
              <a:t>uses</a:t>
            </a:r>
            <a:r>
              <a:rPr lang="en-US" sz="3200" dirty="0"/>
              <a:t> of copyrighted “content”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Reproduction (copying, some transmission)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Creation of derivative work (language translation as archetype)</a:t>
            </a:r>
          </a:p>
          <a:p>
            <a:pPr>
              <a:lnSpc>
                <a:spcPct val="120000"/>
              </a:lnSpc>
            </a:pPr>
            <a:r>
              <a:rPr lang="en-US" dirty="0"/>
              <a:t>Appropriation (trade secret; name, image, likeness [publicity])</a:t>
            </a:r>
          </a:p>
          <a:p>
            <a:pPr>
              <a:lnSpc>
                <a:spcPct val="120000"/>
              </a:lnSpc>
            </a:pPr>
            <a:r>
              <a:rPr lang="en-US" dirty="0"/>
              <a:t>Data subject rights (“privacy”) – Europe, some states</a:t>
            </a:r>
          </a:p>
          <a:p>
            <a:pPr>
              <a:lnSpc>
                <a:spcPct val="120000"/>
              </a:lnSpc>
            </a:pPr>
            <a:r>
              <a:rPr lang="en-US" dirty="0"/>
              <a:t>Access (trespass, Computer Fraud and Abuse Act, Wiretap Act, other state law); DRM circumvention (DMCA)</a:t>
            </a:r>
          </a:p>
          <a:p>
            <a:pPr>
              <a:lnSpc>
                <a:spcPct val="120000"/>
              </a:lnSpc>
            </a:pPr>
            <a:r>
              <a:rPr lang="en-US" dirty="0"/>
              <a:t>Contractual bases for the above (limitation of access/use as “licensing”, terms of use, robo.txt)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F282C2-822E-DFFD-6086-54FC6FCDF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5011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9535D-F29F-5E89-7FD7-B21718E50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38623-11AE-8B25-40D9-D97D54E0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Arguments for/against “scraping” public-facing web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3B5306-6E59-3D3D-4A91-D9E4DFEA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22CC-6EC5-4616-BBCB-5D9C49D8C841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579364-DE25-3DD0-B80E-797C70ABA5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</p:spPr>
        <p:txBody>
          <a:bodyPr/>
          <a:lstStyle/>
          <a:p>
            <a:r>
              <a:rPr lang="en-US" dirty="0"/>
              <a:t>September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0CCB389-C3C6-3474-8CF0-F1929C75D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0" y="1316736"/>
            <a:ext cx="9375820" cy="4911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200" dirty="0"/>
              <a:t>Implied license (data held out for public acquisition/use)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Competitive concerns (innovation, essential facility)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Selective enforcement (open to indexing, not to competition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First Amendment right to observe/record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Few non-copyright cases, enforcing clear limitation of access by paywall or separate log-in – but even express “de-authorization” iffy</a:t>
            </a:r>
          </a:p>
          <a:p>
            <a:pPr lvl="1">
              <a:lnSpc>
                <a:spcPct val="120000"/>
              </a:lnSpc>
            </a:pPr>
            <a:r>
              <a:rPr lang="en-US" sz="2800" dirty="0"/>
              <a:t>Practical issues of speculative damages/class injury 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Copyright provides statutory damages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Suits against reproduction required for training and “derivative works” in LLMs and responses to prompts (some claims to “style”)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General defense of “fair use” in “transformative use” (</a:t>
            </a:r>
            <a:r>
              <a:rPr lang="en-US" i="1" dirty="0"/>
              <a:t>Google Books</a:t>
            </a:r>
            <a:r>
              <a:rPr lang="en-US" dirty="0"/>
              <a:t>, </a:t>
            </a:r>
            <a:r>
              <a:rPr lang="en-US" i="1" dirty="0"/>
              <a:t>Oracle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DA9D0-1EF8-2BDA-CCA8-13CA7CD41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Stephen@StephenYChow.com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0893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28188</TotalTime>
  <Words>1528</Words>
  <Application>Microsoft Office PowerPoint</Application>
  <PresentationFormat>Widescreen</PresentationFormat>
  <Paragraphs>152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1_Custom Design</vt:lpstr>
      <vt:lpstr>25_Custom Design</vt:lpstr>
      <vt:lpstr>Custom Design</vt:lpstr>
      <vt:lpstr>PowerPoint Presentation</vt:lpstr>
      <vt:lpstr>PowerPoint Presentation</vt:lpstr>
      <vt:lpstr>Generative Artificial Intelligence of Interest</vt:lpstr>
      <vt:lpstr>Artificial Neural Network Backbone (Deep Learning)</vt:lpstr>
      <vt:lpstr>Additional Training/Use of Data</vt:lpstr>
      <vt:lpstr>GenAI Use of Data</vt:lpstr>
      <vt:lpstr>PowerPoint Presentation</vt:lpstr>
      <vt:lpstr>Claims to Ownership/Limitation of Use of Data</vt:lpstr>
      <vt:lpstr>Arguments for/against “scraping” public-facing web</vt:lpstr>
      <vt:lpstr>Bartz v. Anthropic, PBC </vt:lpstr>
      <vt:lpstr>Kadrey v. Meta Platforms, Inc.</vt:lpstr>
      <vt:lpstr>PowerPoint Presentation</vt:lpstr>
      <vt:lpstr>What Can Be Done About Already “Public” Content</vt:lpstr>
      <vt:lpstr>What Can Be Done Going Forward</vt:lpstr>
      <vt:lpstr>PowerPoint Presentation</vt:lpstr>
      <vt:lpstr>U.S. Proprietary Rights (Licensable) in GenAI Output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Yee Chow</dc:creator>
  <cp:lastModifiedBy>Stephen Y. Chow</cp:lastModifiedBy>
  <cp:revision>100</cp:revision>
  <dcterms:modified xsi:type="dcterms:W3CDTF">2025-09-10T00:49:08Z</dcterms:modified>
</cp:coreProperties>
</file>

<file path=docProps/custom.xml><?xml version="1.0" encoding="utf-8"?>
<op:Properties xmlns:vt="http://schemas.openxmlformats.org/officeDocument/2006/docPropsVTypes" xmlns:op="http://schemas.openxmlformats.org/officeDocument/2006/custom-properties">
  <op:property fmtid="{D5CDD505-2E9C-101B-9397-08002B2CF9AE}" pid="2" name="_NewReviewCycle">
    <vt:lpwstr/>
  </op:property>
  <op:property fmtid="{D5CDD505-2E9C-101B-9397-08002B2CF9AE}" pid="3" name="ndDocumentId">
    <vt:lpwstr>4905-0355-8255</vt:lpwstr>
  </op:property>
</op:Properties>
</file>